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60" r:id="rId5"/>
    <p:sldId id="263" r:id="rId6"/>
    <p:sldId id="262" r:id="rId7"/>
    <p:sldId id="264" r:id="rId8"/>
    <p:sldId id="266" r:id="rId9"/>
    <p:sldId id="267" r:id="rId10"/>
    <p:sldId id="268" r:id="rId11"/>
    <p:sldId id="271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0629" y="285832"/>
            <a:ext cx="8497388" cy="5861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«Детский сад № 59»</a:t>
            </a: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Муниципальная опорная площадка МБДОУ «Детский сад № 59»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«Маршруты успеха в развитии детей раннего возраста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Занятие № 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Круглый стол «Обогащение словаря и развитие активной речи у детей раннего возраста»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2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0629" y="285832"/>
            <a:ext cx="8497388" cy="4215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развитии речи малышей большую роль играют специальные игры.</a:t>
            </a:r>
          </a:p>
          <a:p>
            <a:pPr indent="4572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Разнообразные игры</a:t>
            </a:r>
          </a:p>
          <a:p>
            <a:pPr indent="4572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игры-потешки</a:t>
            </a:r>
            <a:endParaRPr lang="ru-RU" sz="16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хороводные игры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звукоподражательные игры</a:t>
            </a:r>
          </a:p>
          <a:p>
            <a:pPr indent="4572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с сюжетными игрушками</a:t>
            </a:r>
          </a:p>
          <a:p>
            <a:pPr indent="4572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–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инсценировки</a:t>
            </a:r>
          </a:p>
          <a:p>
            <a:pPr indent="4572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с куклой.</a:t>
            </a:r>
            <a:endPara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348880"/>
            <a:ext cx="1617322" cy="21564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581128"/>
            <a:ext cx="2524263" cy="1779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324" y="2348880"/>
            <a:ext cx="1428108" cy="2160240"/>
          </a:xfrm>
          <a:prstGeom prst="rect">
            <a:avLst/>
          </a:prstGeom>
        </p:spPr>
      </p:pic>
      <p:pic>
        <p:nvPicPr>
          <p:cNvPr id="3074" name="Picture 2" descr="C:\Users\МДОУ№59\Desktop\МОП\занятия\занятие 6\IMG-7414f24d1037e5b2894da4f27c33a5e8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365104"/>
            <a:ext cx="2304256" cy="1728192"/>
          </a:xfrm>
          <a:prstGeom prst="rect">
            <a:avLst/>
          </a:prstGeom>
          <a:noFill/>
        </p:spPr>
      </p:pic>
      <p:pic>
        <p:nvPicPr>
          <p:cNvPr id="3075" name="Picture 3" descr="C:\Users\МДОУ№59\Desktop\МОП\занятия\занятие 6\IMG-cfc824175c826f273e3db4b693f8e25e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4005064"/>
            <a:ext cx="1988754" cy="2651671"/>
          </a:xfrm>
          <a:prstGeom prst="rect">
            <a:avLst/>
          </a:prstGeom>
          <a:noFill/>
        </p:spPr>
      </p:pic>
      <p:pic>
        <p:nvPicPr>
          <p:cNvPr id="1026" name="Picture 2" descr="F:\МОП\занятие 6\IMG_20210315_16155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4149080"/>
            <a:ext cx="1728192" cy="23042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32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8352928" cy="210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95536" y="1878527"/>
            <a:ext cx="8280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чтение   и   рассказывание     сказок,   стихов,   историй,   побуждение     детей пересказывать услышанное;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C:\Users\МДОУ№59\Desktop\МОП\занятия\занятие 6\IMG-5e16a4d095830ef89d7ab0502dd9ad20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976331" cy="2232248"/>
          </a:xfrm>
          <a:prstGeom prst="rect">
            <a:avLst/>
          </a:prstGeom>
          <a:noFill/>
        </p:spPr>
      </p:pic>
      <p:pic>
        <p:nvPicPr>
          <p:cNvPr id="26627" name="Picture 3" descr="C:\Users\МДОУ№59\Desktop\МОП\занятия\занятие 6\IMG-20bf00f116dca40390075568f7d1000e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636912"/>
            <a:ext cx="3096344" cy="2322258"/>
          </a:xfrm>
          <a:prstGeom prst="rect">
            <a:avLst/>
          </a:prstGeom>
          <a:noFill/>
        </p:spPr>
      </p:pic>
      <p:pic>
        <p:nvPicPr>
          <p:cNvPr id="26628" name="Picture 4" descr="C:\Users\МДОУ№59\Desktop\МОП\занятия\занятие 6\IMG-79d4638f4903fe1b7b5cca1d54762c00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365104"/>
            <a:ext cx="3072341" cy="2304256"/>
          </a:xfrm>
          <a:prstGeom prst="rect">
            <a:avLst/>
          </a:prstGeom>
          <a:noFill/>
        </p:spPr>
      </p:pic>
      <p:pic>
        <p:nvPicPr>
          <p:cNvPr id="26629" name="Picture 5" descr="C:\Users\МДОУ№59\Desktop\МОП\занятия\занятие 6\IMG-4890d0ab2d875c27c7b8d3fd399eea05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365104"/>
            <a:ext cx="3024336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32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0629" y="285832"/>
            <a:ext cx="8497388" cy="210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95536" y="1904659"/>
            <a:ext cx="83529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рассматривание    и   обсуждение     иллюстраций     к   произведениям     детской  литературы;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Педагогами были созданы альбомы для рассматривания.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4" name="Picture 8" descr="C:\Users\МДОУ№59\Desktop\МОП\занятия\занятие 6\IMG-54f526d7a745c70fd3274806e5a675b0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68960"/>
            <a:ext cx="3024336" cy="2268252"/>
          </a:xfrm>
          <a:prstGeom prst="rect">
            <a:avLst/>
          </a:prstGeom>
          <a:noFill/>
        </p:spPr>
      </p:pic>
      <p:pic>
        <p:nvPicPr>
          <p:cNvPr id="4105" name="Picture 9" descr="C:\Users\МДОУ№59\Desktop\МОП\занятия\занятие 6\IMG-74049b8143304869f095e27341044675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068960"/>
            <a:ext cx="3193488" cy="2395116"/>
          </a:xfrm>
          <a:prstGeom prst="rect">
            <a:avLst/>
          </a:prstGeom>
          <a:noFill/>
        </p:spPr>
      </p:pic>
      <p:pic>
        <p:nvPicPr>
          <p:cNvPr id="4106" name="Picture 10" descr="C:\Users\МДОУ№59\Desktop\МОП\занятия\занятие 6\IMG-d6e6a5e83f122e501fb15d66fcdf637b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365104"/>
            <a:ext cx="3024336" cy="22682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32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0629" y="285832"/>
            <a:ext cx="849738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67544" y="1821894"/>
            <a:ext cx="8280920" cy="275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демонстрация диафильмов;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 игры-занятия с предметными и сюжетными картинками;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 разгадывание простых загадок с опорой и без опоры на наглядность;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игры, направленные на развитие мелкой моторики (пальчиковые игры). Для этого была сделана картотека пальчиковых игр по темам.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2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2204864"/>
            <a:ext cx="8497388" cy="228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979712" y="3284984"/>
            <a:ext cx="48049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32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347863" y="285832"/>
            <a:ext cx="5280153" cy="547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Основное  направление работы педагога по развитию речи в раннем возрасте – развитие коммуникативной функции речи. </a:t>
            </a: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Речь может быть активная, а может быть пассивная. Но развиваются они всегда в единстве. Для развития понимания речи воспитатель использует просьбы, поручения, обращения. 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МДОУ№59\Desktop\МОП\занятия\занятие 6\IMG-4a49a909945b50dc0b8e293b81f65e24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2786174" cy="37148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32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0629" y="285832"/>
            <a:ext cx="8497388" cy="401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может говорить только о том, что видит и что с ним происходит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десь и сейчас. Тут начинается народная педагогика, когда каждое действие сопровождается маленькой </a:t>
            </a:r>
            <a:r>
              <a:rPr lang="ru-RU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потешкой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МДОУ№59\Desktop\МОП\занятия\занятие 6\IMG-123a9df26d1fad3f72915fedb6d271cd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717032"/>
            <a:ext cx="2180778" cy="2907704"/>
          </a:xfrm>
          <a:prstGeom prst="rect">
            <a:avLst/>
          </a:prstGeom>
          <a:noFill/>
        </p:spPr>
      </p:pic>
      <p:pic>
        <p:nvPicPr>
          <p:cNvPr id="1028" name="Picture 4" descr="C:\Users\МДОУ№59\Desktop\МОП\занятия\занятие 6\IMG-4e82169792ee19a257ca360733b5e68a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645024"/>
            <a:ext cx="2232248" cy="2976331"/>
          </a:xfrm>
          <a:prstGeom prst="rect">
            <a:avLst/>
          </a:prstGeom>
          <a:noFill/>
        </p:spPr>
      </p:pic>
      <p:pic>
        <p:nvPicPr>
          <p:cNvPr id="2050" name="Picture 2" descr="C:\Users\МДОУ№59\Desktop\МОП\занятия\занятие 6\IMG-e6cf2b8d97a354039c0f09d476a830ce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717032"/>
            <a:ext cx="2160240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32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0629" y="285832"/>
            <a:ext cx="8497388" cy="313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Воспитателями была сделана картотека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потешек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каждый режимный момент.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МДОУ№59\Desktop\МОП\Фото\IMG-8f8940be767fbf05c0f56be037416a43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996952"/>
            <a:ext cx="6035039" cy="339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32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0629" y="285832"/>
            <a:ext cx="8497388" cy="568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Большое значение для развития понимания речи, расширения словарного запаса, усложнения грамматического  и интонационного строя речи имеет чтение книг, рассказывание сказок, историй. Для этой работы воспитатели используют разные виды театра. Нашими педагогами, кроме традиционных видов театра были созданы:</a:t>
            </a:r>
          </a:p>
          <a:p>
            <a:pPr indent="457200" algn="ctr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Многофункциональная театральная настольная ширма (на этой  ширме можно использовать разные виды театра: би-ба-бо, пальчиковый, на липучках)</a:t>
            </a: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Театральный фартук.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2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0629" y="285832"/>
            <a:ext cx="8497388" cy="341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многофункциональной ширмой и театральным фартуком.</a:t>
            </a: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МДОУ№59\Desktop\МОП\занятия\занятие 6\IMG_20200918_162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12976"/>
            <a:ext cx="3240360" cy="2430270"/>
          </a:xfrm>
          <a:prstGeom prst="rect">
            <a:avLst/>
          </a:prstGeom>
          <a:noFill/>
        </p:spPr>
      </p:pic>
      <p:pic>
        <p:nvPicPr>
          <p:cNvPr id="1027" name="Picture 3" descr="C:\Users\МДОУ№59\Desktop\МОП\занятия\занятие 6\IMG_20200918_1629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140968"/>
            <a:ext cx="3490739" cy="2618055"/>
          </a:xfrm>
          <a:prstGeom prst="rect">
            <a:avLst/>
          </a:prstGeom>
          <a:noFill/>
        </p:spPr>
      </p:pic>
      <p:pic>
        <p:nvPicPr>
          <p:cNvPr id="1028" name="Picture 4" descr="C:\Users\МДОУ№59\Desktop\МОП\занятия\занятие 6\IMG_20200918_162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5373" y="4293096"/>
            <a:ext cx="1728191" cy="2304256"/>
          </a:xfrm>
          <a:prstGeom prst="rect">
            <a:avLst/>
          </a:prstGeom>
          <a:noFill/>
        </p:spPr>
      </p:pic>
      <p:pic>
        <p:nvPicPr>
          <p:cNvPr id="1029" name="Picture 5" descr="C:\Users\МДОУ№59\Desktop\МОП\занятия\занятие 6\IMG_20200918_1625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4293096"/>
            <a:ext cx="1728192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32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0629" y="285832"/>
            <a:ext cx="8497388" cy="228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МДОУ№59\Desktop\МОП\занятия\занятие 6\IMG_20200918_163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88840"/>
            <a:ext cx="3456384" cy="4608510"/>
          </a:xfrm>
          <a:prstGeom prst="rect">
            <a:avLst/>
          </a:prstGeom>
          <a:noFill/>
        </p:spPr>
      </p:pic>
      <p:pic>
        <p:nvPicPr>
          <p:cNvPr id="2051" name="Picture 3" descr="C:\Users\МДОУ№59\Desktop\МОП\занятия\занятие 6\IMG_20200918_163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988840"/>
            <a:ext cx="3475819" cy="4634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32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0629" y="285832"/>
            <a:ext cx="8497388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2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в сфере речевого развития ребенка перед педагогом стоят следующие задачи:</a:t>
            </a:r>
          </a:p>
          <a:p>
            <a:pPr indent="457200" algn="ctr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у детей понимания речи</a:t>
            </a:r>
          </a:p>
          <a:p>
            <a:pPr indent="457200" algn="ctr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активной речи</a:t>
            </a:r>
          </a:p>
          <a:p>
            <a:pPr indent="457200" algn="ctr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Приобщение к детской художественной литературе.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2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0629" y="285832"/>
            <a:ext cx="8497388" cy="625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развития  речи у детей в раннем возрасте необходимо создавать  ряд психолого-педагогических условий:</a:t>
            </a:r>
          </a:p>
          <a:p>
            <a:pPr indent="457200" algn="ctr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Богатство впечатлений, получаемых ребенком. Чем больше впечатлений, тем больше у ребенка поводов к речевому общени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 со взрослым и сверстниками.</a:t>
            </a:r>
          </a:p>
          <a:p>
            <a:pPr indent="457200" algn="ctr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Речь взрослого, обращенная к детям, должна включаться во все виды их совместной жизнедеятельности: кормление, одевание, гигиенические процедуры и т.д.</a:t>
            </a:r>
          </a:p>
          <a:p>
            <a:pPr indent="457200" algn="ctr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Речь педагога должна быть адресована не только к группе детей, но и лично к каждому ребенку. А так же важно, чтобы воспитатель откликалась на все речевые и иные обращения ребенка, поощряя и поддерживая их.</a:t>
            </a:r>
          </a:p>
          <a:p>
            <a:pPr indent="457200" algn="ctr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Речь педагога, работающего с маленькими детьми, должна соответствовать определенным требованиям.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2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327</Words>
  <Application>Microsoft Office PowerPoint</Application>
  <PresentationFormat>Экран (4:3)</PresentationFormat>
  <Paragraphs>170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МБДОУ №59</dc:creator>
  <cp:lastModifiedBy>МДОУ№59</cp:lastModifiedBy>
  <cp:revision>4</cp:revision>
  <dcterms:created xsi:type="dcterms:W3CDTF">2020-09-21T10:54:11Z</dcterms:created>
  <dcterms:modified xsi:type="dcterms:W3CDTF">2022-02-24T10:45:51Z</dcterms:modified>
</cp:coreProperties>
</file>