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08" r:id="rId3"/>
  </p:sldMasterIdLst>
  <p:sldIdLst>
    <p:sldId id="256" r:id="rId4"/>
    <p:sldId id="274" r:id="rId5"/>
    <p:sldId id="272" r:id="rId6"/>
    <p:sldId id="261" r:id="rId7"/>
    <p:sldId id="262" r:id="rId8"/>
    <p:sldId id="263" r:id="rId9"/>
    <p:sldId id="273" r:id="rId10"/>
    <p:sldId id="279" r:id="rId11"/>
    <p:sldId id="280" r:id="rId12"/>
    <p:sldId id="282" r:id="rId13"/>
    <p:sldId id="278" r:id="rId14"/>
    <p:sldId id="266" r:id="rId15"/>
    <p:sldId id="267" r:id="rId16"/>
    <p:sldId id="269" r:id="rId17"/>
    <p:sldId id="275" r:id="rId18"/>
    <p:sldId id="276" r:id="rId19"/>
    <p:sldId id="28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11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918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3138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007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160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3058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91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8422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337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5880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036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9243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88359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5399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39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9780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4343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276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4883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3005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41417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839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252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9687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111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860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84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4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095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3949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7210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468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692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A295D-9A34-42B8-9329-1B0CD14887A0}" type="datetimeFigureOut">
              <a:rPr lang="ru-RU" smtClean="0"/>
              <a:pPr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E4C0D-1083-4636-9A5F-970782C942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923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695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7CDB1-1116-4C39-9752-E01914D61F6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01.12.2021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207B9-90A2-4B96-A38F-D2A02B66EA60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4778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ou59@ivedu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jpe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4171" y="285832"/>
            <a:ext cx="11329851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endParaRPr lang="ru-RU" sz="2400" dirty="0">
              <a:solidFill>
                <a:prstClr val="white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«Детский сад № 59»</a:t>
            </a:r>
          </a:p>
          <a:p>
            <a:pPr indent="457200" algn="ctr">
              <a:lnSpc>
                <a:spcPct val="115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 </a:t>
            </a:r>
            <a:endParaRPr lang="ru-RU" sz="2400" dirty="0">
              <a:solidFill>
                <a:prstClr val="white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5400" b="1" dirty="0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Межрегиональный семинар</a:t>
            </a:r>
            <a:endParaRPr lang="ru-RU" sz="5400" dirty="0">
              <a:solidFill>
                <a:prstClr val="white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5400" b="1" dirty="0" smtClean="0">
                <a:solidFill>
                  <a:srgbClr val="0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 «Первые шаги»  - первый опыт</a:t>
            </a: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dirty="0">
              <a:solidFill>
                <a:prstClr val="white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7200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8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967" y="2288363"/>
            <a:ext cx="3279882" cy="44245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520" y="1800665"/>
            <a:ext cx="115477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«Умный </a:t>
            </a:r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мухоморчик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    «Дидактическая юбка»                                                                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13537" y="168812"/>
            <a:ext cx="5697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Познавательное развитие.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47428" y="2220685"/>
            <a:ext cx="3399527" cy="44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62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0834" y="3105324"/>
            <a:ext cx="2739395" cy="36525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6034" y="1959429"/>
            <a:ext cx="2604954" cy="3473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7018" y="3929742"/>
            <a:ext cx="3770812" cy="2828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1" y="1959429"/>
            <a:ext cx="3561806" cy="26713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13537" y="168812"/>
            <a:ext cx="5697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Познавательное развитие.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9209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856936" y="144083"/>
            <a:ext cx="79924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Социально-коммуникативное  развитие.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2814" y="1905760"/>
            <a:ext cx="3557321" cy="2311496"/>
          </a:xfrm>
          <a:prstGeom prst="rect">
            <a:avLst/>
          </a:prstGeom>
        </p:spPr>
      </p:pic>
      <p:pic>
        <p:nvPicPr>
          <p:cNvPr id="2050" name="Picture 2" descr="C:\Users\МДОУ№59\Desktop\IMG_20210321_173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5434" y="3582768"/>
            <a:ext cx="2456424" cy="3275232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97203" y="1955410"/>
            <a:ext cx="3019813" cy="2264860"/>
          </a:xfrm>
          <a:prstGeom prst="rect">
            <a:avLst/>
          </a:prstGeom>
        </p:spPr>
      </p:pic>
      <p:pic>
        <p:nvPicPr>
          <p:cNvPr id="2051" name="Picture 3" descr="C:\Users\МДОУ№59\Desktop\IMG_20210323_165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18535" y="1919955"/>
            <a:ext cx="3067138" cy="2300353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9471" y="3564036"/>
            <a:ext cx="2470473" cy="32939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104" y="3946087"/>
            <a:ext cx="3643579" cy="27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00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037428" y="353088"/>
            <a:ext cx="45800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Физическое развитие.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528" y="2019873"/>
            <a:ext cx="3422697" cy="4563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34437" y="2013412"/>
            <a:ext cx="3444996" cy="4598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4359" y="2022902"/>
            <a:ext cx="3463351" cy="46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28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70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543865" y="144083"/>
            <a:ext cx="382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развитие.</a:t>
            </a:r>
            <a:endParaRPr lang="ru-RU" sz="28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768" y="1956573"/>
            <a:ext cx="4049943" cy="3037457"/>
          </a:xfrm>
          <a:prstGeom prst="rect">
            <a:avLst/>
          </a:prstGeom>
        </p:spPr>
      </p:pic>
      <p:pic>
        <p:nvPicPr>
          <p:cNvPr id="1026" name="Picture 2" descr="C:\Users\МДОУ№59\Desktop\КОНФЕРЕНЦИЯ\IMG_20210315_161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2576" y="1915711"/>
            <a:ext cx="3539030" cy="4718707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82926" y="3150831"/>
            <a:ext cx="4480914" cy="33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277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70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543865" y="144083"/>
            <a:ext cx="382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развитие.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77051" y="1832696"/>
            <a:ext cx="3685066" cy="4913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839" y="1815082"/>
            <a:ext cx="6548158" cy="49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85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543865" y="144083"/>
            <a:ext cx="38291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развитие.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0811" y="1983545"/>
            <a:ext cx="3173537" cy="42395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4129" y="1948391"/>
            <a:ext cx="3395335" cy="4274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93599" y="1969477"/>
            <a:ext cx="3624207" cy="431925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24863" y="3043288"/>
            <a:ext cx="89407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59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12874" y="2365133"/>
            <a:ext cx="959416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№ 59»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Адрес:  г. Иваново, ул. Шошина, д. 2 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E-mail: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3"/>
              </a:rPr>
              <a:t>dou59@ivedu.ru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Сайт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dou59</a:t>
            </a:r>
            <a:r>
              <a:rPr kumimoji="0" lang="ru-RU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ivedu.ru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259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4171" y="285832"/>
            <a:ext cx="11329851" cy="310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32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39" y="2108722"/>
            <a:ext cx="5855518" cy="43955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2108722"/>
            <a:ext cx="5900057" cy="439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4172" y="1617785"/>
            <a:ext cx="8449324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lnSpc>
                <a:spcPct val="115000"/>
              </a:lnSpc>
            </a:pP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115000"/>
              </a:lnSpc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9879" name="Picture 7" descr="C:\Users\МДОУ№59\Desktop\КОНФЕРЕНЦИЯ\IMG_20210315_155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5293" y="1980414"/>
            <a:ext cx="4104449" cy="3252768"/>
          </a:xfrm>
          <a:prstGeom prst="rect">
            <a:avLst/>
          </a:prstGeom>
          <a:noFill/>
        </p:spPr>
      </p:pic>
      <p:pic>
        <p:nvPicPr>
          <p:cNvPr id="79876" name="Picture 4" descr="C:\Users\МДОУ№59\Desktop\КОНФЕРЕНЦИЯ\IMG_20210315_1554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5725" y="2947861"/>
            <a:ext cx="2762690" cy="3683587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444" y="1980414"/>
            <a:ext cx="3272458" cy="3491918"/>
          </a:xfrm>
          <a:prstGeom prst="rect">
            <a:avLst/>
          </a:prstGeom>
        </p:spPr>
      </p:pic>
      <p:pic>
        <p:nvPicPr>
          <p:cNvPr id="1026" name="Picture 2" descr="C:\Users\МДОУ№59\Desktop\IMG_20210323_1335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2795" y="2968283"/>
            <a:ext cx="2746314" cy="3661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008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61257" y="196948"/>
            <a:ext cx="1153014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Познавательное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</a:t>
            </a:r>
          </a:p>
          <a:p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Развитие практических и орудийных действий.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09642" y="2412860"/>
            <a:ext cx="1896020" cy="2517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257" y="2528595"/>
            <a:ext cx="2862615" cy="2149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0013" y="2472324"/>
            <a:ext cx="2862653" cy="21492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16845" y="3955540"/>
            <a:ext cx="2168504" cy="29024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41076" y="4120543"/>
            <a:ext cx="2704782" cy="251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07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60869" y="3105835"/>
            <a:ext cx="622662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5759" y="4629502"/>
            <a:ext cx="2686903" cy="20151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7576" y="3865318"/>
            <a:ext cx="2230649" cy="29741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847" y="2768916"/>
            <a:ext cx="2649399" cy="19870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5310" y="2768916"/>
            <a:ext cx="2649400" cy="1987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56722" y="2056311"/>
            <a:ext cx="2214790" cy="29530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3658" y="2768916"/>
            <a:ext cx="2311304" cy="30817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97281" y="225083"/>
            <a:ext cx="8932984" cy="2580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Познавательное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развитие.</a:t>
            </a:r>
          </a:p>
          <a:p>
            <a:pPr>
              <a:spcAft>
                <a:spcPts val="100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100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познавательной активности (экспериментирование)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22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06436" y="0"/>
            <a:ext cx="11685563" cy="2286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Познавательное развитие.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азвитие восприятия и мышления(вкладыши, кубики, пирамидки, бусы, матрешки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115" y="2307103"/>
            <a:ext cx="2663480" cy="1997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0560" y="2296520"/>
            <a:ext cx="2677592" cy="2008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6861" y="4445391"/>
            <a:ext cx="1809458" cy="24126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3850" y="2300416"/>
            <a:ext cx="2634881" cy="1976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4133" y="4431323"/>
            <a:ext cx="1820008" cy="24266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47123" y="2310588"/>
            <a:ext cx="2640077" cy="19800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9221" y="4442817"/>
            <a:ext cx="1811388" cy="24151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80423" y="4440825"/>
            <a:ext cx="1812881" cy="24171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8016" y="4451814"/>
            <a:ext cx="1802983" cy="24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936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896750" y="225083"/>
            <a:ext cx="4684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Познавательное развитие.</a:t>
            </a:r>
            <a:endParaRPr lang="ru-RU" sz="2400" dirty="0"/>
          </a:p>
        </p:txBody>
      </p:sp>
      <p:pic>
        <p:nvPicPr>
          <p:cNvPr id="2050" name="Picture 2" descr="C:\Users\МДОУ№59\Desktop\МОСКВА СЕМИНАР\IMG_20210324_134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22" y="3117699"/>
            <a:ext cx="2852203" cy="2842561"/>
          </a:xfrm>
          <a:prstGeom prst="rect">
            <a:avLst/>
          </a:prstGeom>
          <a:noFill/>
        </p:spPr>
      </p:pic>
      <p:pic>
        <p:nvPicPr>
          <p:cNvPr id="2051" name="Picture 3" descr="C:\Users\МДОУ№59\Desktop\МОСКВА СЕМИНАР\IMG_20210324_133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16813" y="2407639"/>
            <a:ext cx="2413316" cy="4280157"/>
          </a:xfrm>
          <a:prstGeom prst="rect">
            <a:avLst/>
          </a:prstGeom>
          <a:noFill/>
        </p:spPr>
      </p:pic>
      <p:pic>
        <p:nvPicPr>
          <p:cNvPr id="2052" name="Picture 4" descr="C:\Users\МДОУ№59\Desktop\МОСКВА СЕМИНАР\IMG_20210324_1337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5793" y="3094891"/>
            <a:ext cx="2713719" cy="2855058"/>
          </a:xfrm>
          <a:prstGeom prst="rect">
            <a:avLst/>
          </a:prstGeom>
          <a:noFill/>
        </p:spPr>
      </p:pic>
      <p:pic>
        <p:nvPicPr>
          <p:cNvPr id="2053" name="Picture 5" descr="C:\Users\МДОУ№59\Desktop\МОСКВА СЕМИНАР\IMG_20210324_1343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11284" y="1985776"/>
            <a:ext cx="2574389" cy="2522793"/>
          </a:xfrm>
          <a:prstGeom prst="rect">
            <a:avLst/>
          </a:prstGeom>
          <a:noFill/>
        </p:spPr>
      </p:pic>
      <p:pic>
        <p:nvPicPr>
          <p:cNvPr id="2054" name="Picture 6" descr="C:\Users\МДОУ№59\Desktop\МОСКВА СЕМИНАР\IMG_20210324_1342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17426" y="4093186"/>
            <a:ext cx="2541591" cy="2581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3071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7087" y="1871004"/>
            <a:ext cx="11669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 - игра «Приключения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веселого паровозика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 smtClean="0"/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13537" y="168812"/>
            <a:ext cx="5697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Познавательное развитие.</a:t>
            </a:r>
            <a:endParaRPr lang="ru-RU" sz="2800" dirty="0"/>
          </a:p>
        </p:txBody>
      </p:sp>
      <p:pic>
        <p:nvPicPr>
          <p:cNvPr id="5" name="Рисунок 4" descr="IMG_20200607_152337.jpg"/>
          <p:cNvPicPr/>
          <p:nvPr/>
        </p:nvPicPr>
        <p:blipFill>
          <a:blip r:embed="rId3" cstate="print"/>
          <a:srcRect l="11319" b="9533"/>
          <a:stretch>
            <a:fillRect/>
          </a:stretch>
        </p:blipFill>
        <p:spPr>
          <a:xfrm>
            <a:off x="4265417" y="2309836"/>
            <a:ext cx="3303001" cy="2388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20200216_133715.jpg"/>
          <p:cNvPicPr/>
          <p:nvPr/>
        </p:nvPicPr>
        <p:blipFill>
          <a:blip r:embed="rId4" cstate="print"/>
          <a:srcRect l="3232" t="8877" r="4505" b="3916"/>
          <a:stretch>
            <a:fillRect/>
          </a:stretch>
        </p:blipFill>
        <p:spPr>
          <a:xfrm>
            <a:off x="8745659" y="2532062"/>
            <a:ext cx="3056890" cy="2159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20200216_133616.jpg"/>
          <p:cNvPicPr/>
          <p:nvPr/>
        </p:nvPicPr>
        <p:blipFill>
          <a:blip r:embed="rId5" cstate="print"/>
          <a:srcRect l="3428" t="6527" r="5681" b="5483"/>
          <a:stretch>
            <a:fillRect/>
          </a:stretch>
        </p:blipFill>
        <p:spPr>
          <a:xfrm>
            <a:off x="211136" y="2503925"/>
            <a:ext cx="2991485" cy="2159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0200216_133822.jpg"/>
          <p:cNvPicPr/>
          <p:nvPr/>
        </p:nvPicPr>
        <p:blipFill>
          <a:blip r:embed="rId6" cstate="print"/>
          <a:srcRect l="1566" t="4437" r="2878" b="3171"/>
          <a:stretch>
            <a:fillRect/>
          </a:stretch>
        </p:blipFill>
        <p:spPr>
          <a:xfrm>
            <a:off x="2039301" y="4403065"/>
            <a:ext cx="2992755" cy="2159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MG_20200216_134344.jpg"/>
          <p:cNvPicPr/>
          <p:nvPr/>
        </p:nvPicPr>
        <p:blipFill>
          <a:blip r:embed="rId7" cstate="print"/>
          <a:srcRect t="5222" r="3722"/>
          <a:stretch>
            <a:fillRect/>
          </a:stretch>
        </p:blipFill>
        <p:spPr>
          <a:xfrm>
            <a:off x="6496978" y="4389122"/>
            <a:ext cx="3012782" cy="2257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695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4-067-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6423" y="3258954"/>
            <a:ext cx="11443063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656" y="2516775"/>
            <a:ext cx="5259473" cy="375741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521" y="1907706"/>
            <a:ext cx="11359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«Цветовая гусеница»                                            Многофункциональная ширма 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13537" y="168812"/>
            <a:ext cx="56974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Познавательное развитие.</a:t>
            </a:r>
            <a:endParaRPr lang="ru-RU" sz="2800" dirty="0"/>
          </a:p>
        </p:txBody>
      </p:sp>
      <p:pic>
        <p:nvPicPr>
          <p:cNvPr id="1026" name="Picture 2" descr="C:\Users\МДОУ№59\Desktop\МОСКВА СЕМИНАР\IMG_20210324_134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9108" y="2532184"/>
            <a:ext cx="5838092" cy="3755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662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146</Words>
  <Application>Microsoft Office PowerPoint</Application>
  <PresentationFormat>Произвольный</PresentationFormat>
  <Paragraphs>92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Тема Office</vt:lpstr>
      <vt:lpstr>1_Тема Office</vt:lpstr>
      <vt:lpstr>5_Тема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</dc:creator>
  <cp:lastModifiedBy>МДОУ№59</cp:lastModifiedBy>
  <cp:revision>42</cp:revision>
  <dcterms:created xsi:type="dcterms:W3CDTF">2020-10-17T13:03:43Z</dcterms:created>
  <dcterms:modified xsi:type="dcterms:W3CDTF">2021-12-01T07:32:47Z</dcterms:modified>
</cp:coreProperties>
</file>