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3" r:id="rId4"/>
    <p:sldId id="264" r:id="rId5"/>
    <p:sldId id="266" r:id="rId6"/>
    <p:sldId id="267" r:id="rId7"/>
    <p:sldId id="268" r:id="rId8"/>
    <p:sldId id="269" r:id="rId9"/>
    <p:sldId id="272" r:id="rId10"/>
    <p:sldId id="270" r:id="rId11"/>
    <p:sldId id="273" r:id="rId12"/>
    <p:sldId id="271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6A075-D17E-4F14-99CA-D365A35D1B46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634DAE2-5453-4269-BCB4-484E20543957}">
      <dgm:prSet phldrT="[Текст]" custT="1"/>
      <dgm:spPr>
        <a:xfrm>
          <a:off x="2020124" y="-28880"/>
          <a:ext cx="2880958" cy="1152787"/>
        </a:xfrm>
        <a:solidFill>
          <a:srgbClr val="C0504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Социально-коммуникативное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FCD7B9B-6E18-4FE8-92DD-D1AA82563F79}" type="parTrans" cxnId="{F00A0CE2-7812-4E48-8F82-E4DCC2E1DB83}">
      <dgm:prSet/>
      <dgm:spPr/>
      <dgm:t>
        <a:bodyPr/>
        <a:lstStyle/>
        <a:p>
          <a:endParaRPr lang="ru-RU"/>
        </a:p>
      </dgm:t>
    </dgm:pt>
    <dgm:pt modelId="{FD6F311B-EC88-4C30-B3E5-53C307514503}" type="sibTrans" cxnId="{F00A0CE2-7812-4E48-8F82-E4DCC2E1DB83}">
      <dgm:prSet/>
      <dgm:spPr>
        <a:xfrm>
          <a:off x="2389310" y="372682"/>
          <a:ext cx="3465520" cy="3465520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65733CD2-95F3-4B72-9A26-73E6D156C0B1}">
      <dgm:prSet phldrT="[Текст]" custT="1"/>
      <dgm:spPr>
        <a:xfrm>
          <a:off x="4573761" y="1202739"/>
          <a:ext cx="2411014" cy="1117291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Познавательное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D1425F9-3C06-4F29-BA89-8201BE3521FF}" type="parTrans" cxnId="{60E9648D-E23D-475D-91F7-67DD3FC74434}">
      <dgm:prSet/>
      <dgm:spPr/>
      <dgm:t>
        <a:bodyPr/>
        <a:lstStyle/>
        <a:p>
          <a:endParaRPr lang="ru-RU"/>
        </a:p>
      </dgm:t>
    </dgm:pt>
    <dgm:pt modelId="{45CE0379-8308-404D-9709-63A84541632A}" type="sibTrans" cxnId="{60E9648D-E23D-475D-91F7-67DD3FC74434}">
      <dgm:prSet/>
      <dgm:spPr>
        <a:xfrm>
          <a:off x="2380479" y="327004"/>
          <a:ext cx="3465520" cy="3465520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9062B190-88D9-4463-B223-630739663C41}">
      <dgm:prSet phldrT="[Текст]" custT="1"/>
      <dgm:spPr>
        <a:xfrm>
          <a:off x="3888433" y="2753328"/>
          <a:ext cx="2647958" cy="1186976"/>
        </a:xfrm>
        <a:solidFill>
          <a:srgbClr val="8064A2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Речевое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ACFB1F2E-DB87-4BDC-ACF8-51F77AD32D50}" type="parTrans" cxnId="{73E178FD-DCAB-44DA-B23E-9E6385A91028}">
      <dgm:prSet/>
      <dgm:spPr/>
      <dgm:t>
        <a:bodyPr/>
        <a:lstStyle/>
        <a:p>
          <a:endParaRPr lang="ru-RU"/>
        </a:p>
      </dgm:t>
    </dgm:pt>
    <dgm:pt modelId="{B78BAAEF-FA33-4AFD-A312-A4548CDD1ACA}" type="sibTrans" cxnId="{73E178FD-DCAB-44DA-B23E-9E6385A91028}">
      <dgm:prSet/>
      <dgm:spPr>
        <a:xfrm>
          <a:off x="1963024" y="1376562"/>
          <a:ext cx="3293561" cy="285177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FF6A2699-8055-4C24-B4D3-8AE0B24C03BF}">
      <dgm:prSet phldrT="[Текст]" custT="1"/>
      <dgm:spPr>
        <a:xfrm>
          <a:off x="144024" y="1059981"/>
          <a:ext cx="2283877" cy="1117291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Физическое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8A57FF3-3155-41CA-8213-EB900D6CD332}" type="parTrans" cxnId="{3439C32C-89A7-4BA9-9AE6-3E31C8D6F6C4}">
      <dgm:prSet/>
      <dgm:spPr/>
      <dgm:t>
        <a:bodyPr/>
        <a:lstStyle/>
        <a:p>
          <a:endParaRPr lang="ru-RU"/>
        </a:p>
      </dgm:t>
    </dgm:pt>
    <dgm:pt modelId="{DE12C44E-3E09-4102-9116-65AE8D386CF8}" type="sibTrans" cxnId="{3439C32C-89A7-4BA9-9AE6-3E31C8D6F6C4}">
      <dgm:prSet/>
      <dgm:spPr>
        <a:xfrm>
          <a:off x="1162513" y="410085"/>
          <a:ext cx="3465520" cy="3465520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59752FA6-D356-4484-BF91-5EA26E6354D6}">
      <dgm:prSet phldrT="[Текст]" custT="1"/>
      <dgm:spPr>
        <a:xfrm>
          <a:off x="2428892" y="1564038"/>
          <a:ext cx="2177297" cy="1161647"/>
        </a:xfrm>
        <a:solidFill>
          <a:srgbClr val="4F81BD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НАПРАВЛЕНИЯ РАЗВИТИЯ</a:t>
          </a:r>
          <a:endParaRPr lang="ru-RU" sz="1800" b="1" dirty="0">
            <a:solidFill>
              <a:srgbClr val="1F497D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258AAA08-4DF5-44EB-93F7-82C2E637B42F}" type="sibTrans" cxnId="{34AD812E-EC44-45F4-B4B6-A4BDCA1B731A}">
      <dgm:prSet/>
      <dgm:spPr/>
      <dgm:t>
        <a:bodyPr/>
        <a:lstStyle/>
        <a:p>
          <a:endParaRPr lang="ru-RU"/>
        </a:p>
      </dgm:t>
    </dgm:pt>
    <dgm:pt modelId="{C8431169-E5D6-4606-92BA-59273B9C2CD4}" type="parTrans" cxnId="{34AD812E-EC44-45F4-B4B6-A4BDCA1B731A}">
      <dgm:prSet/>
      <dgm:spPr/>
      <dgm:t>
        <a:bodyPr/>
        <a:lstStyle/>
        <a:p>
          <a:endParaRPr lang="ru-RU"/>
        </a:p>
      </dgm:t>
    </dgm:pt>
    <dgm:pt modelId="{188E809A-5750-456E-BABF-B559F01D102D}">
      <dgm:prSet phldrT="[Текст]" custT="1"/>
      <dgm:spPr>
        <a:xfrm>
          <a:off x="720080" y="2791281"/>
          <a:ext cx="2626830" cy="1255109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Художественно-эстетическое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C7A379F-12DF-447D-A67B-861BEE747B6D}" type="parTrans" cxnId="{4C79E3A7-E29D-4D6A-9917-569C0F538233}">
      <dgm:prSet/>
      <dgm:spPr/>
      <dgm:t>
        <a:bodyPr/>
        <a:lstStyle/>
        <a:p>
          <a:endParaRPr lang="ru-RU"/>
        </a:p>
      </dgm:t>
    </dgm:pt>
    <dgm:pt modelId="{44CC6337-CB7D-4E9D-B55E-27506F05ED3E}" type="sibTrans" cxnId="{4C79E3A7-E29D-4D6A-9917-569C0F538233}">
      <dgm:prSet/>
      <dgm:spPr>
        <a:xfrm>
          <a:off x="1204929" y="467859"/>
          <a:ext cx="3465520" cy="3040404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63C716A2-A0E4-48D1-BFA0-7384BD13E1FD}" type="pres">
      <dgm:prSet presAssocID="{9D26A075-D17E-4F14-99CA-D365A35D1B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E215AF-545D-45D0-9963-EFF7BFDEA382}" type="pres">
      <dgm:prSet presAssocID="{59752FA6-D356-4484-BF91-5EA26E6354D6}" presName="centerShape" presStyleLbl="node0" presStyleIdx="0" presStyleCnt="1" custScaleX="176666" custScaleY="72779" custLinFactNeighborX="1682" custLinFactNeighborY="-2812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E150001-B9FA-4305-90E2-0DF7863594F6}" type="pres">
      <dgm:prSet presAssocID="{D634DAE2-5453-4269-BCB4-484E20543957}" presName="node" presStyleLbl="node1" presStyleIdx="0" presStyleCnt="5" custScaleX="257852" custScaleY="10317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E3D6253-3A72-4390-99CC-BD4CC126E51C}" type="pres">
      <dgm:prSet presAssocID="{D634DAE2-5453-4269-BCB4-484E20543957}" presName="dummy" presStyleCnt="0"/>
      <dgm:spPr/>
    </dgm:pt>
    <dgm:pt modelId="{0BADC7E3-3485-49F0-9518-D69CD6CEB3A3}" type="pres">
      <dgm:prSet presAssocID="{FD6F311B-EC88-4C30-B3E5-53C307514503}" presName="sibTrans" presStyleLbl="sibTrans2D1" presStyleIdx="0" presStyleCnt="5"/>
      <dgm:spPr>
        <a:prstGeom prst="blockArc">
          <a:avLst>
            <a:gd name="adj1" fmla="val 14819693"/>
            <a:gd name="adj2" fmla="val 20896272"/>
            <a:gd name="adj3" fmla="val 4643"/>
          </a:avLst>
        </a:prstGeom>
      </dgm:spPr>
      <dgm:t>
        <a:bodyPr/>
        <a:lstStyle/>
        <a:p>
          <a:endParaRPr lang="ru-RU"/>
        </a:p>
      </dgm:t>
    </dgm:pt>
    <dgm:pt modelId="{4DEDD075-C066-4A93-BEBE-3BB09C7ED144}" type="pres">
      <dgm:prSet presAssocID="{65733CD2-95F3-4B72-9A26-73E6D156C0B1}" presName="node" presStyleLbl="node1" presStyleIdx="1" presStyleCnt="5" custScaleX="252790" custRadScaleRad="164852" custRadScaleInc="338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874560E-4515-47EF-91A7-919A377E4F64}" type="pres">
      <dgm:prSet presAssocID="{65733CD2-95F3-4B72-9A26-73E6D156C0B1}" presName="dummy" presStyleCnt="0"/>
      <dgm:spPr/>
    </dgm:pt>
    <dgm:pt modelId="{AC2EF0ED-7E4D-49D8-A927-0465C7DB4167}" type="pres">
      <dgm:prSet presAssocID="{45CE0379-8308-404D-9709-63A84541632A}" presName="sibTrans" presStyleLbl="sibTrans2D1" presStyleIdx="1" presStyleCnt="5"/>
      <dgm:spPr>
        <a:prstGeom prst="blockArc">
          <a:avLst>
            <a:gd name="adj1" fmla="val 20990771"/>
            <a:gd name="adj2" fmla="val 2970114"/>
            <a:gd name="adj3" fmla="val 4643"/>
          </a:avLst>
        </a:prstGeom>
      </dgm:spPr>
      <dgm:t>
        <a:bodyPr/>
        <a:lstStyle/>
        <a:p>
          <a:endParaRPr lang="ru-RU"/>
        </a:p>
      </dgm:t>
    </dgm:pt>
    <dgm:pt modelId="{AC553694-7E8D-411E-9A3C-C9E87D0931EE}" type="pres">
      <dgm:prSet presAssocID="{9062B190-88D9-4463-B223-630739663C41}" presName="node" presStyleLbl="node1" presStyleIdx="2" presStyleCnt="5" custScaleX="236998" custScaleY="106237" custRadScaleRad="122428" custRadScaleInc="-9048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2E4FD25-B0BC-4E61-93FB-7457D46678C6}" type="pres">
      <dgm:prSet presAssocID="{9062B190-88D9-4463-B223-630739663C41}" presName="dummy" presStyleCnt="0"/>
      <dgm:spPr/>
    </dgm:pt>
    <dgm:pt modelId="{8EAF4F0D-4EE0-4645-BC84-7E9A068C62A4}" type="pres">
      <dgm:prSet presAssocID="{B78BAAEF-FA33-4AFD-A312-A4548CDD1ACA}" presName="sibTrans" presStyleLbl="sibTrans2D1" presStyleIdx="2" presStyleCnt="5" custScaleX="95038" custScaleY="82290"/>
      <dgm:spPr>
        <a:prstGeom prst="blockArc">
          <a:avLst>
            <a:gd name="adj1" fmla="val 1125680"/>
            <a:gd name="adj2" fmla="val 9518580"/>
            <a:gd name="adj3" fmla="val 4643"/>
          </a:avLst>
        </a:prstGeom>
      </dgm:spPr>
      <dgm:t>
        <a:bodyPr/>
        <a:lstStyle/>
        <a:p>
          <a:endParaRPr lang="ru-RU"/>
        </a:p>
      </dgm:t>
    </dgm:pt>
    <dgm:pt modelId="{98D1269C-FE74-436C-87BA-9F0FDBE98332}" type="pres">
      <dgm:prSet presAssocID="{188E809A-5750-456E-BABF-B559F01D102D}" presName="node" presStyleLbl="node1" presStyleIdx="3" presStyleCnt="5" custScaleX="235107" custScaleY="112335" custRadScaleRad="109362" custRadScaleInc="6018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5B81FD6-CBC2-407C-8ED0-45AEBF00E3DD}" type="pres">
      <dgm:prSet presAssocID="{188E809A-5750-456E-BABF-B559F01D102D}" presName="dummy" presStyleCnt="0"/>
      <dgm:spPr/>
    </dgm:pt>
    <dgm:pt modelId="{CF043822-74E4-4DE5-B6DF-49F4256E6459}" type="pres">
      <dgm:prSet presAssocID="{44CC6337-CB7D-4E9D-B55E-27506F05ED3E}" presName="sibTrans" presStyleLbl="sibTrans2D1" presStyleIdx="3" presStyleCnt="5" custScaleY="87733"/>
      <dgm:spPr>
        <a:prstGeom prst="blockArc">
          <a:avLst>
            <a:gd name="adj1" fmla="val 7337480"/>
            <a:gd name="adj2" fmla="val 11556455"/>
            <a:gd name="adj3" fmla="val 4643"/>
          </a:avLst>
        </a:prstGeom>
      </dgm:spPr>
      <dgm:t>
        <a:bodyPr/>
        <a:lstStyle/>
        <a:p>
          <a:endParaRPr lang="ru-RU"/>
        </a:p>
      </dgm:t>
    </dgm:pt>
    <dgm:pt modelId="{EC9086EA-8886-4FF5-9518-925D46A51500}" type="pres">
      <dgm:prSet presAssocID="{FF6A2699-8055-4C24-B4D3-8AE0B24C03BF}" presName="node" presStyleLbl="node1" presStyleIdx="4" presStyleCnt="5" custScaleX="204412" custRadScaleRad="133627" custRadScaleInc="-855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DFB7B98-5AA6-4F64-9248-91B2485ECE71}" type="pres">
      <dgm:prSet presAssocID="{FF6A2699-8055-4C24-B4D3-8AE0B24C03BF}" presName="dummy" presStyleCnt="0"/>
      <dgm:spPr/>
    </dgm:pt>
    <dgm:pt modelId="{F62D5CAF-30DB-461B-9525-90598F2C33FD}" type="pres">
      <dgm:prSet presAssocID="{DE12C44E-3E09-4102-9116-65AE8D386CF8}" presName="sibTrans" presStyleLbl="sibTrans2D1" presStyleIdx="4" presStyleCnt="5"/>
      <dgm:spPr>
        <a:prstGeom prst="blockArc">
          <a:avLst>
            <a:gd name="adj1" fmla="val 11882552"/>
            <a:gd name="adj2" fmla="val 17370754"/>
            <a:gd name="adj3" fmla="val 4643"/>
          </a:avLst>
        </a:prstGeom>
      </dgm:spPr>
      <dgm:t>
        <a:bodyPr/>
        <a:lstStyle/>
        <a:p>
          <a:endParaRPr lang="ru-RU"/>
        </a:p>
      </dgm:t>
    </dgm:pt>
  </dgm:ptLst>
  <dgm:cxnLst>
    <dgm:cxn modelId="{F9D3A6EB-7497-4C7B-9AE3-0E79A4B4B699}" type="presOf" srcId="{9062B190-88D9-4463-B223-630739663C41}" destId="{AC553694-7E8D-411E-9A3C-C9E87D0931EE}" srcOrd="0" destOrd="0" presId="urn:microsoft.com/office/officeart/2005/8/layout/radial6"/>
    <dgm:cxn modelId="{73DDFEFE-E2B1-474C-AB27-0D74E862E876}" type="presOf" srcId="{188E809A-5750-456E-BABF-B559F01D102D}" destId="{98D1269C-FE74-436C-87BA-9F0FDBE98332}" srcOrd="0" destOrd="0" presId="urn:microsoft.com/office/officeart/2005/8/layout/radial6"/>
    <dgm:cxn modelId="{7C6B6CB4-C550-4678-941F-4AC37683698A}" type="presOf" srcId="{FD6F311B-EC88-4C30-B3E5-53C307514503}" destId="{0BADC7E3-3485-49F0-9518-D69CD6CEB3A3}" srcOrd="0" destOrd="0" presId="urn:microsoft.com/office/officeart/2005/8/layout/radial6"/>
    <dgm:cxn modelId="{73E178FD-DCAB-44DA-B23E-9E6385A91028}" srcId="{59752FA6-D356-4484-BF91-5EA26E6354D6}" destId="{9062B190-88D9-4463-B223-630739663C41}" srcOrd="2" destOrd="0" parTransId="{ACFB1F2E-DB87-4BDC-ACF8-51F77AD32D50}" sibTransId="{B78BAAEF-FA33-4AFD-A312-A4548CDD1ACA}"/>
    <dgm:cxn modelId="{94CD139D-D0AD-436F-8B0E-9897144A26C9}" type="presOf" srcId="{59752FA6-D356-4484-BF91-5EA26E6354D6}" destId="{08E215AF-545D-45D0-9963-EFF7BFDEA382}" srcOrd="0" destOrd="0" presId="urn:microsoft.com/office/officeart/2005/8/layout/radial6"/>
    <dgm:cxn modelId="{4C79E3A7-E29D-4D6A-9917-569C0F538233}" srcId="{59752FA6-D356-4484-BF91-5EA26E6354D6}" destId="{188E809A-5750-456E-BABF-B559F01D102D}" srcOrd="3" destOrd="0" parTransId="{AC7A379F-12DF-447D-A67B-861BEE747B6D}" sibTransId="{44CC6337-CB7D-4E9D-B55E-27506F05ED3E}"/>
    <dgm:cxn modelId="{C2C11C2A-04A4-41AC-8DF7-5565890041D8}" type="presOf" srcId="{FF6A2699-8055-4C24-B4D3-8AE0B24C03BF}" destId="{EC9086EA-8886-4FF5-9518-925D46A51500}" srcOrd="0" destOrd="0" presId="urn:microsoft.com/office/officeart/2005/8/layout/radial6"/>
    <dgm:cxn modelId="{824D9BA6-1CD2-4EB1-AFCE-7838E06C85E4}" type="presOf" srcId="{44CC6337-CB7D-4E9D-B55E-27506F05ED3E}" destId="{CF043822-74E4-4DE5-B6DF-49F4256E6459}" srcOrd="0" destOrd="0" presId="urn:microsoft.com/office/officeart/2005/8/layout/radial6"/>
    <dgm:cxn modelId="{F00A0CE2-7812-4E48-8F82-E4DCC2E1DB83}" srcId="{59752FA6-D356-4484-BF91-5EA26E6354D6}" destId="{D634DAE2-5453-4269-BCB4-484E20543957}" srcOrd="0" destOrd="0" parTransId="{5FCD7B9B-6E18-4FE8-92DD-D1AA82563F79}" sibTransId="{FD6F311B-EC88-4C30-B3E5-53C307514503}"/>
    <dgm:cxn modelId="{60E9648D-E23D-475D-91F7-67DD3FC74434}" srcId="{59752FA6-D356-4484-BF91-5EA26E6354D6}" destId="{65733CD2-95F3-4B72-9A26-73E6D156C0B1}" srcOrd="1" destOrd="0" parTransId="{1D1425F9-3C06-4F29-BA89-8201BE3521FF}" sibTransId="{45CE0379-8308-404D-9709-63A84541632A}"/>
    <dgm:cxn modelId="{F6ED09DF-E6C5-4820-9FAF-E3A11F8DA371}" type="presOf" srcId="{DE12C44E-3E09-4102-9116-65AE8D386CF8}" destId="{F62D5CAF-30DB-461B-9525-90598F2C33FD}" srcOrd="0" destOrd="0" presId="urn:microsoft.com/office/officeart/2005/8/layout/radial6"/>
    <dgm:cxn modelId="{0A65E1BC-1F3F-417A-A520-FB59565A279F}" type="presOf" srcId="{65733CD2-95F3-4B72-9A26-73E6D156C0B1}" destId="{4DEDD075-C066-4A93-BEBE-3BB09C7ED144}" srcOrd="0" destOrd="0" presId="urn:microsoft.com/office/officeart/2005/8/layout/radial6"/>
    <dgm:cxn modelId="{A6010B25-495C-46F5-AD9C-B17EE7612CF8}" type="presOf" srcId="{B78BAAEF-FA33-4AFD-A312-A4548CDD1ACA}" destId="{8EAF4F0D-4EE0-4645-BC84-7E9A068C62A4}" srcOrd="0" destOrd="0" presId="urn:microsoft.com/office/officeart/2005/8/layout/radial6"/>
    <dgm:cxn modelId="{34AD812E-EC44-45F4-B4B6-A4BDCA1B731A}" srcId="{9D26A075-D17E-4F14-99CA-D365A35D1B46}" destId="{59752FA6-D356-4484-BF91-5EA26E6354D6}" srcOrd="0" destOrd="0" parTransId="{C8431169-E5D6-4606-92BA-59273B9C2CD4}" sibTransId="{258AAA08-4DF5-44EB-93F7-82C2E637B42F}"/>
    <dgm:cxn modelId="{023735F7-80DB-4758-8A17-55F28C50CBFC}" type="presOf" srcId="{9D26A075-D17E-4F14-99CA-D365A35D1B46}" destId="{63C716A2-A0E4-48D1-BFA0-7384BD13E1FD}" srcOrd="0" destOrd="0" presId="urn:microsoft.com/office/officeart/2005/8/layout/radial6"/>
    <dgm:cxn modelId="{B1E9A2F6-C8AF-4A20-B11B-E986085DA2F7}" type="presOf" srcId="{D634DAE2-5453-4269-BCB4-484E20543957}" destId="{BE150001-B9FA-4305-90E2-0DF7863594F6}" srcOrd="0" destOrd="0" presId="urn:microsoft.com/office/officeart/2005/8/layout/radial6"/>
    <dgm:cxn modelId="{88BA0C33-CE51-43EF-B6E8-F3AABF361EFE}" type="presOf" srcId="{45CE0379-8308-404D-9709-63A84541632A}" destId="{AC2EF0ED-7E4D-49D8-A927-0465C7DB4167}" srcOrd="0" destOrd="0" presId="urn:microsoft.com/office/officeart/2005/8/layout/radial6"/>
    <dgm:cxn modelId="{3439C32C-89A7-4BA9-9AE6-3E31C8D6F6C4}" srcId="{59752FA6-D356-4484-BF91-5EA26E6354D6}" destId="{FF6A2699-8055-4C24-B4D3-8AE0B24C03BF}" srcOrd="4" destOrd="0" parTransId="{78A57FF3-3155-41CA-8213-EB900D6CD332}" sibTransId="{DE12C44E-3E09-4102-9116-65AE8D386CF8}"/>
    <dgm:cxn modelId="{A401FB9F-50ED-48A0-A6C3-7785551052FF}" type="presParOf" srcId="{63C716A2-A0E4-48D1-BFA0-7384BD13E1FD}" destId="{08E215AF-545D-45D0-9963-EFF7BFDEA382}" srcOrd="0" destOrd="0" presId="urn:microsoft.com/office/officeart/2005/8/layout/radial6"/>
    <dgm:cxn modelId="{6E803E30-6537-4153-B3BF-F62681A5AEDC}" type="presParOf" srcId="{63C716A2-A0E4-48D1-BFA0-7384BD13E1FD}" destId="{BE150001-B9FA-4305-90E2-0DF7863594F6}" srcOrd="1" destOrd="0" presId="urn:microsoft.com/office/officeart/2005/8/layout/radial6"/>
    <dgm:cxn modelId="{3E4E9678-BD33-4FD7-A973-DE979A9BC185}" type="presParOf" srcId="{63C716A2-A0E4-48D1-BFA0-7384BD13E1FD}" destId="{CE3D6253-3A72-4390-99CC-BD4CC126E51C}" srcOrd="2" destOrd="0" presId="urn:microsoft.com/office/officeart/2005/8/layout/radial6"/>
    <dgm:cxn modelId="{A8BF2AAE-D4EA-4B74-96DE-5AE171686F23}" type="presParOf" srcId="{63C716A2-A0E4-48D1-BFA0-7384BD13E1FD}" destId="{0BADC7E3-3485-49F0-9518-D69CD6CEB3A3}" srcOrd="3" destOrd="0" presId="urn:microsoft.com/office/officeart/2005/8/layout/radial6"/>
    <dgm:cxn modelId="{0C22FBAD-9410-4513-9D9A-F8169212C305}" type="presParOf" srcId="{63C716A2-A0E4-48D1-BFA0-7384BD13E1FD}" destId="{4DEDD075-C066-4A93-BEBE-3BB09C7ED144}" srcOrd="4" destOrd="0" presId="urn:microsoft.com/office/officeart/2005/8/layout/radial6"/>
    <dgm:cxn modelId="{3C003C34-5981-48CA-9B82-21597074A8B7}" type="presParOf" srcId="{63C716A2-A0E4-48D1-BFA0-7384BD13E1FD}" destId="{7874560E-4515-47EF-91A7-919A377E4F64}" srcOrd="5" destOrd="0" presId="urn:microsoft.com/office/officeart/2005/8/layout/radial6"/>
    <dgm:cxn modelId="{A346A928-C402-43BC-B587-9FD562C9EE4A}" type="presParOf" srcId="{63C716A2-A0E4-48D1-BFA0-7384BD13E1FD}" destId="{AC2EF0ED-7E4D-49D8-A927-0465C7DB4167}" srcOrd="6" destOrd="0" presId="urn:microsoft.com/office/officeart/2005/8/layout/radial6"/>
    <dgm:cxn modelId="{4F0B7CD4-CE37-4168-A0ED-5C589B560D93}" type="presParOf" srcId="{63C716A2-A0E4-48D1-BFA0-7384BD13E1FD}" destId="{AC553694-7E8D-411E-9A3C-C9E87D0931EE}" srcOrd="7" destOrd="0" presId="urn:microsoft.com/office/officeart/2005/8/layout/radial6"/>
    <dgm:cxn modelId="{ADB674E8-2E5A-451A-9E31-0C1AD8A1EEA9}" type="presParOf" srcId="{63C716A2-A0E4-48D1-BFA0-7384BD13E1FD}" destId="{D2E4FD25-B0BC-4E61-93FB-7457D46678C6}" srcOrd="8" destOrd="0" presId="urn:microsoft.com/office/officeart/2005/8/layout/radial6"/>
    <dgm:cxn modelId="{513B7456-CA6B-4FF7-8337-8985A2CBFD60}" type="presParOf" srcId="{63C716A2-A0E4-48D1-BFA0-7384BD13E1FD}" destId="{8EAF4F0D-4EE0-4645-BC84-7E9A068C62A4}" srcOrd="9" destOrd="0" presId="urn:microsoft.com/office/officeart/2005/8/layout/radial6"/>
    <dgm:cxn modelId="{F68ECD67-CD7D-4E6F-A276-1C10D093D936}" type="presParOf" srcId="{63C716A2-A0E4-48D1-BFA0-7384BD13E1FD}" destId="{98D1269C-FE74-436C-87BA-9F0FDBE98332}" srcOrd="10" destOrd="0" presId="urn:microsoft.com/office/officeart/2005/8/layout/radial6"/>
    <dgm:cxn modelId="{53F88393-D18A-4264-8978-735B5B53EE3E}" type="presParOf" srcId="{63C716A2-A0E4-48D1-BFA0-7384BD13E1FD}" destId="{25B81FD6-CBC2-407C-8ED0-45AEBF00E3DD}" srcOrd="11" destOrd="0" presId="urn:microsoft.com/office/officeart/2005/8/layout/radial6"/>
    <dgm:cxn modelId="{DE170834-A758-4228-859F-172C5EF19277}" type="presParOf" srcId="{63C716A2-A0E4-48D1-BFA0-7384BD13E1FD}" destId="{CF043822-74E4-4DE5-B6DF-49F4256E6459}" srcOrd="12" destOrd="0" presId="urn:microsoft.com/office/officeart/2005/8/layout/radial6"/>
    <dgm:cxn modelId="{CD027602-C9EA-4985-9E1E-05401BE463DF}" type="presParOf" srcId="{63C716A2-A0E4-48D1-BFA0-7384BD13E1FD}" destId="{EC9086EA-8886-4FF5-9518-925D46A51500}" srcOrd="13" destOrd="0" presId="urn:microsoft.com/office/officeart/2005/8/layout/radial6"/>
    <dgm:cxn modelId="{CCEB61DE-9B37-457D-B81F-F2E7C6626F90}" type="presParOf" srcId="{63C716A2-A0E4-48D1-BFA0-7384BD13E1FD}" destId="{CDFB7B98-5AA6-4F64-9248-91B2485ECE71}" srcOrd="14" destOrd="0" presId="urn:microsoft.com/office/officeart/2005/8/layout/radial6"/>
    <dgm:cxn modelId="{7EEA8778-E33D-4D2F-A51F-8C83506450F7}" type="presParOf" srcId="{63C716A2-A0E4-48D1-BFA0-7384BD13E1FD}" destId="{F62D5CAF-30DB-461B-9525-90598F2C33F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8" y="285832"/>
            <a:ext cx="8833859" cy="638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 59»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Муниципальная опорная площадка МБДОУ «Детский сад № 59» </a:t>
            </a:r>
            <a:endParaRPr lang="ru-RU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«Первые шаги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маршруты успеха в развитии детей </a:t>
            </a: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раннего возраста»</a:t>
            </a:r>
            <a:endParaRPr lang="ru-RU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indent="457200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Занятие № 1.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Теоретический семинар «Основные положения и особенности реализации программы «Первые шаги». Карточное планирование образовательной деятельности с детьми раннего возраста по программе «Первые шаги»» </a:t>
            </a:r>
            <a:r>
              <a:rPr lang="ru-RU" sz="28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3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2080" y="1988840"/>
            <a:ext cx="3859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i="1" dirty="0" smtClean="0">
                <a:solidFill>
                  <a:srgbClr val="002060"/>
                </a:solidFill>
              </a:rPr>
              <a:t>Примерное планирование на неделю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50" y="2420887"/>
          <a:ext cx="8715376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13">
                  <a:extLst>
                    <a:ext uri="{9D8B030D-6E8A-4147-A177-3AD203B41FA5}"/>
                  </a:extLst>
                </a:gridCol>
                <a:gridCol w="1214438">
                  <a:extLst>
                    <a:ext uri="{9D8B030D-6E8A-4147-A177-3AD203B41FA5}"/>
                  </a:extLst>
                </a:gridCol>
                <a:gridCol w="4000500">
                  <a:extLst>
                    <a:ext uri="{9D8B030D-6E8A-4147-A177-3AD203B41FA5}"/>
                  </a:extLst>
                </a:gridCol>
                <a:gridCol w="2143125">
                  <a:extLst>
                    <a:ext uri="{9D8B030D-6E8A-4147-A177-3AD203B41FA5}"/>
                  </a:extLst>
                </a:gridCol>
              </a:tblGrid>
              <a:tr h="10535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Дни недели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Время в режиме дня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Направление образовательной деятельности — подразделы комплектов игр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Подготовительная работа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/>
                </a:extLst>
              </a:tr>
              <a:tr h="1055050">
                <a:tc rowSpan="3">
                  <a:txBody>
                    <a:bodyPr/>
                    <a:lstStyle/>
                    <a:p>
                      <a:endParaRPr lang="ru-RU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Понедельник 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Утро 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Физическое развитие — 6.1. — 6.7.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Развитие предметной деятельности — 1.1.3.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Художественно-эстетическое развитие — 4.1.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Развитие речи — 2.1.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Подготовить: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сачки, удочки; бумагу, печатки, краски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/>
                </a:extLst>
              </a:tr>
              <a:tr h="1138803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Прогулка 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Наблюдение за природой.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Развитие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предметной деятельности — 1.1.5.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Развитие речи — 2.2.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Развитие общения со сверстниками — 5.2., 5.4.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Выучить стихотворения о природе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/>
                </a:extLst>
              </a:tr>
              <a:tr h="929024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Вечер 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Развитие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познавательной активности — 1.2.1.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Развитие игровой деятельности — 3.1.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Развитие общения со сверстниками — 5.5.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Подготовить коробочки с секретом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3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988840"/>
          <a:ext cx="8784975" cy="4682418"/>
        </p:xfrm>
        <a:graphic>
          <a:graphicData uri="http://schemas.openxmlformats.org/drawingml/2006/table">
            <a:tbl>
              <a:tblPr/>
              <a:tblGrid>
                <a:gridCol w="432048"/>
                <a:gridCol w="576064"/>
                <a:gridCol w="2448272"/>
                <a:gridCol w="1512168"/>
                <a:gridCol w="2448272"/>
                <a:gridCol w="1368151"/>
              </a:tblGrid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Режим 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Совместная деятельность взрослого и ребенка.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условий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66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Понедельник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21.01.2019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«Транспорт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36680" marR="366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Групповая, подгрупповая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Индивидуальная 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Образовательная деятельность в режимные моменты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Выложить несколько новых (убранных на время) машин: грузовик, легковые автомобили;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Кубики, воротца;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Ленты;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Альбомы с изображением  разных машин.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Утро 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Речевая деятельность – З. №7, №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деятельность  - Ж. №51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Евой и Димой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Предметная деятельность – Г. №10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Утренняя гимнастика.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Гигиенические процедуры.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к приемам пищи.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ко сну.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Речевая деятельность – З.№ 4,5,2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Предметная деятельность – Г. № 35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НОД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 «Маленькие путешественники»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Игровая деятельность – Р. № 15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Худож. – эстет. деятельность – Кр. № 9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Прогулка 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Наблюдение  -Речевая деятельность – З. №3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Игровая деятельность – Р. №14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Соц. – коммун. деятельность – О. № 50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деятельность – Ж. № 15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деятельность – Ж. № 2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Гимнастика после сна.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Гигиенические процедуры.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к приему пищи.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Речевая деятельность – З. № 2,4,5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Предметная деятельность – Г. № 35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Вечер 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Речевая деятельность – З. № 51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деятельность – Ж.№57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Максимом и Васей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Предметная деятельность – Г. № 11</a:t>
                      </a:r>
                    </a:p>
                  </a:txBody>
                  <a:tcPr marL="36680" marR="3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3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2080" y="1988840"/>
            <a:ext cx="3859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i="1" dirty="0" smtClean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84482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91683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Карта наблюдения за развитием ребёнка раннего возраста</a:t>
            </a:r>
          </a:p>
          <a:p>
            <a:pPr>
              <a:buFontTx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Фамилия, имя ребёнка ________________________________.</a:t>
            </a:r>
          </a:p>
          <a:p>
            <a:pPr>
              <a:buFontTx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Возраст _______. Дата поступления в группу _____________.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63" y="3140970"/>
          <a:ext cx="8072437" cy="3456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014">
                  <a:extLst>
                    <a:ext uri="{9D8B030D-6E8A-4147-A177-3AD203B41FA5}"/>
                  </a:extLst>
                </a:gridCol>
                <a:gridCol w="3188557">
                  <a:extLst>
                    <a:ext uri="{9D8B030D-6E8A-4147-A177-3AD203B41FA5}"/>
                  </a:extLst>
                </a:gridCol>
                <a:gridCol w="472998">
                  <a:extLst>
                    <a:ext uri="{9D8B030D-6E8A-4147-A177-3AD203B41FA5}"/>
                  </a:extLst>
                </a:gridCol>
                <a:gridCol w="472998">
                  <a:extLst>
                    <a:ext uri="{9D8B030D-6E8A-4147-A177-3AD203B41FA5}"/>
                  </a:extLst>
                </a:gridCol>
                <a:gridCol w="472998">
                  <a:extLst>
                    <a:ext uri="{9D8B030D-6E8A-4147-A177-3AD203B41FA5}"/>
                  </a:extLst>
                </a:gridCol>
                <a:gridCol w="472998">
                  <a:extLst>
                    <a:ext uri="{9D8B030D-6E8A-4147-A177-3AD203B41FA5}"/>
                  </a:extLst>
                </a:gridCol>
                <a:gridCol w="472998">
                  <a:extLst>
                    <a:ext uri="{9D8B030D-6E8A-4147-A177-3AD203B41FA5}"/>
                  </a:extLst>
                </a:gridCol>
                <a:gridCol w="409876">
                  <a:extLst>
                    <a:ext uri="{9D8B030D-6E8A-4147-A177-3AD203B41FA5}"/>
                  </a:extLst>
                </a:gridCol>
              </a:tblGrid>
              <a:tr h="416755">
                <a:tc rowSpan="2">
                  <a:txBody>
                    <a:bodyPr/>
                    <a:lstStyle/>
                    <a:p>
                      <a:pPr algn="ctr"/>
                      <a:endParaRPr lang="ru-RU" sz="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Сфера наблюдения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 rowSpan="2"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Показатели поведения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 gridSpan="6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Дни посещения ДОО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167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extLst>
                  <a:ext uri="{0D108BD9-81ED-4DB2-BD59-A6C34878D82A}"/>
                </a:extLst>
              </a:tr>
              <a:tr h="4167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Режим дня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Хорошо засыпает …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extLst>
                  <a:ext uri="{0D108BD9-81ED-4DB2-BD59-A6C34878D82A}"/>
                </a:extLst>
              </a:tr>
              <a:tr h="76400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Навыки самообслуживания 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Стремится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к самостоятельности</a:t>
                      </a: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extLst>
                  <a:ext uri="{0D108BD9-81ED-4DB2-BD59-A6C34878D82A}"/>
                </a:extLst>
              </a:tr>
              <a:tr h="6085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Преобладающее настроение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Бодрое,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жизнерадостное …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extLst>
                  <a:ext uri="{0D108BD9-81ED-4DB2-BD59-A6C34878D82A}"/>
                </a:extLst>
              </a:tr>
              <a:tr h="4167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Отношение к себе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…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extLst>
                  <a:ext uri="{0D108BD9-81ED-4DB2-BD59-A6C34878D82A}"/>
                </a:extLst>
              </a:tr>
              <a:tr h="4167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…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06" marB="4570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06" marB="45706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3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2080" y="1988840"/>
            <a:ext cx="3859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i="1" dirty="0" smtClean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84482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91683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Карта наблюдения за развитием детей раннего возраста в группе.</a:t>
            </a:r>
          </a:p>
        </p:txBody>
      </p:sp>
      <p:pic>
        <p:nvPicPr>
          <p:cNvPr id="25602" name="Picture 2" descr="C:\Users\МДОУ№59\Desktop\IMG-22cdba93b1d068f401e4b20d7f0919ae-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856895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3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88840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i="1" dirty="0" smtClean="0">
                <a:solidFill>
                  <a:srgbClr val="002060"/>
                </a:solidFill>
              </a:rPr>
              <a:t>	</a:t>
            </a:r>
          </a:p>
          <a:p>
            <a:pPr>
              <a:buFontTx/>
              <a:buNone/>
            </a:pPr>
            <a:endParaRPr lang="ru-RU" altLang="ru-RU" sz="3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altLang="ru-RU" sz="3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alt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84482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3"/>
            <a:ext cx="8497388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04" y="2108722"/>
            <a:ext cx="4391639" cy="4395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108722"/>
            <a:ext cx="4425043" cy="43955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32856"/>
            <a:ext cx="53285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Программа «Первые шаги» разработана в соответствии с требованиями ФГОС ДО и размещена на сайте ФИРО в навигаторе образовательных программ дошкольного образования.</a:t>
            </a:r>
          </a:p>
        </p:txBody>
      </p:sp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3" cstate="print"/>
          <a:srcRect l="49329" t="1913" r="977" b="3238"/>
          <a:stretch>
            <a:fillRect/>
          </a:stretch>
        </p:blipFill>
        <p:spPr bwMode="auto">
          <a:xfrm>
            <a:off x="5612345" y="1844824"/>
            <a:ext cx="3287155" cy="467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995738"/>
            <a:ext cx="44291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Екатерина\Downloads\djol3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10731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катерина\Downloads\galiguz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1065212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 t="19048" r="20000" b="11427"/>
          <a:stretch>
            <a:fillRect/>
          </a:stretch>
        </p:blipFill>
        <p:spPr bwMode="auto">
          <a:xfrm>
            <a:off x="395536" y="5085184"/>
            <a:ext cx="10715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19672" y="1772816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Смирнова Елена Олеговна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профессор, доктор психологических наук, руководитель                                                                                                  Московского городского центра психолого-педагогической экспертизы игр и игрушек МГППУ;	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Галигузова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Людмила Николаевна,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кандидат психологических наук, ведущий научный       	  сотрудник лаборатории психического развития дошкольников Психологического института РАО;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Мещерякова Софья Юрьевна,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кандидат психологических наук, зав. лабораторией 	 психического развития дошкольников Психологического института РАО </a:t>
            </a:r>
          </a:p>
        </p:txBody>
      </p:sp>
    </p:spTree>
    <p:extLst>
      <p:ext uri="{BB962C8B-B14F-4D97-AF65-F5344CB8AC3E}">
        <p14:creationId xmlns="" xmlns:p14="http://schemas.microsoft.com/office/powerpoint/2010/main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988840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Программа «Первые шаги»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может использоваться как самостоятельная, так и интегрироваться с другими образовательными программами.</a:t>
            </a:r>
          </a:p>
        </p:txBody>
      </p:sp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3" cstate="print"/>
          <a:srcRect l="49329" t="1913" r="977" b="3238"/>
          <a:stretch>
            <a:fillRect/>
          </a:stretch>
        </p:blipFill>
        <p:spPr bwMode="auto">
          <a:xfrm>
            <a:off x="251520" y="1988840"/>
            <a:ext cx="3287155" cy="467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772816"/>
            <a:ext cx="6408712" cy="47744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Программа «Первые шаги» является  комплексной, так как охватывает все образовательные области, представленные в ФГОС ДО: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539552" y="2780929"/>
          <a:ext cx="7496261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39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Планирование педагогической работы:</a:t>
            </a:r>
          </a:p>
          <a:p>
            <a:pPr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- задачи долгосрочного и краткосрочного планирования;</a:t>
            </a:r>
          </a:p>
          <a:p>
            <a:pPr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- гибкость и вариативность планирования;</a:t>
            </a:r>
          </a:p>
          <a:p>
            <a:pPr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- особенности планирования (картотека игр по направлениям развития детей).</a:t>
            </a:r>
          </a:p>
          <a:p>
            <a:pPr>
              <a:buFontTx/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С помощью планирования педагог определяет педагогические задачи, распределяя их во времени; намечает, когда и какие игровые занятия следует провести; продумывает, как организовать среду, какие подобрать материалы, пособия и игрушки.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67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29" y="285832"/>
            <a:ext cx="8497388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3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ДОУ№59\Desktop\IMG_20210319_144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852936"/>
            <a:ext cx="4983924" cy="3737943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384376" cy="4512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2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502</Words>
  <Application>Microsoft Office PowerPoint</Application>
  <PresentationFormat>Экран (4:3)</PresentationFormat>
  <Paragraphs>284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МБДОУ №59</dc:creator>
  <cp:lastModifiedBy>МДОУ№59</cp:lastModifiedBy>
  <cp:revision>3</cp:revision>
  <dcterms:created xsi:type="dcterms:W3CDTF">2021-03-29T11:49:12Z</dcterms:created>
  <dcterms:modified xsi:type="dcterms:W3CDTF">2021-03-30T10:47:56Z</dcterms:modified>
</cp:coreProperties>
</file>