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08" r:id="rId3"/>
  </p:sldMasterIdLst>
  <p:sldIdLst>
    <p:sldId id="256" r:id="rId4"/>
    <p:sldId id="274" r:id="rId5"/>
    <p:sldId id="284" r:id="rId6"/>
    <p:sldId id="261" r:id="rId7"/>
    <p:sldId id="262" r:id="rId8"/>
    <p:sldId id="285" r:id="rId9"/>
    <p:sldId id="263" r:id="rId10"/>
    <p:sldId id="273" r:id="rId11"/>
    <p:sldId id="278" r:id="rId12"/>
    <p:sldId id="276" r:id="rId13"/>
    <p:sldId id="270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A295D-9A34-42B8-9329-1B0CD14887A0}" type="datetimeFigureOut">
              <a:rPr lang="ru-RU" smtClean="0"/>
              <a:pPr/>
              <a:t>29.09.2021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4C0D-1083-4636-9A5F-970782C942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114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A295D-9A34-42B8-9329-1B0CD14887A0}" type="datetimeFigureOut">
              <a:rPr lang="ru-RU" smtClean="0"/>
              <a:pPr/>
              <a:t>29.09.2021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4C0D-1083-4636-9A5F-970782C942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186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A295D-9A34-42B8-9329-1B0CD14887A0}" type="datetimeFigureOut">
              <a:rPr lang="ru-RU" smtClean="0"/>
              <a:pPr/>
              <a:t>29.09.2021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4C0D-1083-4636-9A5F-970782C942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31385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7CDB1-1116-4C39-9752-E01914D61F65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29.09.2021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207B9-90A2-4B96-A38F-D2A02B66EA6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0073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7CDB1-1116-4C39-9752-E01914D61F65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29.09.2021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207B9-90A2-4B96-A38F-D2A02B66EA6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602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7CDB1-1116-4C39-9752-E01914D61F65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29.09.2021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207B9-90A2-4B96-A38F-D2A02B66EA6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0588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7CDB1-1116-4C39-9752-E01914D61F65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29.09.2021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207B9-90A2-4B96-A38F-D2A02B66EA6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9198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7CDB1-1116-4C39-9752-E01914D61F65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29.09.2021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207B9-90A2-4B96-A38F-D2A02B66EA6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4220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7CDB1-1116-4C39-9752-E01914D61F65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29.09.2021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207B9-90A2-4B96-A38F-D2A02B66EA6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3371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7CDB1-1116-4C39-9752-E01914D61F65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29.09.2021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207B9-90A2-4B96-A38F-D2A02B66EA6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8800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7CDB1-1116-4C39-9752-E01914D61F65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29.09.2021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207B9-90A2-4B96-A38F-D2A02B66EA6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364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A295D-9A34-42B8-9329-1B0CD14887A0}" type="datetimeFigureOut">
              <a:rPr lang="ru-RU" smtClean="0"/>
              <a:pPr/>
              <a:t>29.09.2021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4C0D-1083-4636-9A5F-970782C942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2438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7CDB1-1116-4C39-9752-E01914D61F65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29.09.2021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207B9-90A2-4B96-A38F-D2A02B66EA6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8359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7CDB1-1116-4C39-9752-E01914D61F65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29.09.2021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207B9-90A2-4B96-A38F-D2A02B66EA6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3992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7CDB1-1116-4C39-9752-E01914D61F65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29.09.2021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207B9-90A2-4B96-A38F-D2A02B66EA6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3956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7CDB1-1116-4C39-9752-E01914D61F65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29.09.2021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207B9-90A2-4B96-A38F-D2A02B66EA6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7809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7CDB1-1116-4C39-9752-E01914D61F65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29.09.2021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207B9-90A2-4B96-A38F-D2A02B66EA6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4343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7CDB1-1116-4C39-9752-E01914D61F65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29.09.2021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207B9-90A2-4B96-A38F-D2A02B66EA6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2762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7CDB1-1116-4C39-9752-E01914D61F65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29.09.2021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207B9-90A2-4B96-A38F-D2A02B66EA6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8837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7CDB1-1116-4C39-9752-E01914D61F65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29.09.2021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207B9-90A2-4B96-A38F-D2A02B66EA6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0050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7CDB1-1116-4C39-9752-E01914D61F65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29.09.2021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207B9-90A2-4B96-A38F-D2A02B66EA6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1417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7CDB1-1116-4C39-9752-E01914D61F65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29.09.2021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207B9-90A2-4B96-A38F-D2A02B66EA6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394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A295D-9A34-42B8-9329-1B0CD14887A0}" type="datetimeFigureOut">
              <a:rPr lang="ru-RU" smtClean="0"/>
              <a:pPr/>
              <a:t>29.09.2021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4C0D-1083-4636-9A5F-970782C942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2520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7CDB1-1116-4C39-9752-E01914D61F65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29.09.2021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207B9-90A2-4B96-A38F-D2A02B66EA6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9687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7CDB1-1116-4C39-9752-E01914D61F65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29.09.2021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207B9-90A2-4B96-A38F-D2A02B66EA6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1110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7CDB1-1116-4C39-9752-E01914D61F65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29.09.2021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207B9-90A2-4B96-A38F-D2A02B66EA6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8603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7CDB1-1116-4C39-9752-E01914D61F65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29.09.2021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207B9-90A2-4B96-A38F-D2A02B66EA6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840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A295D-9A34-42B8-9329-1B0CD14887A0}" type="datetimeFigureOut">
              <a:rPr lang="ru-RU" smtClean="0"/>
              <a:pPr/>
              <a:t>29.09.2021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4C0D-1083-4636-9A5F-970782C942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342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A295D-9A34-42B8-9329-1B0CD14887A0}" type="datetimeFigureOut">
              <a:rPr lang="ru-RU" smtClean="0"/>
              <a:pPr/>
              <a:t>29.09.2021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4C0D-1083-4636-9A5F-970782C942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0957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A295D-9A34-42B8-9329-1B0CD14887A0}" type="datetimeFigureOut">
              <a:rPr lang="ru-RU" smtClean="0"/>
              <a:pPr/>
              <a:t>29.09.2021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4C0D-1083-4636-9A5F-970782C942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3949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A295D-9A34-42B8-9329-1B0CD14887A0}" type="datetimeFigureOut">
              <a:rPr lang="ru-RU" smtClean="0"/>
              <a:pPr/>
              <a:t>29.09.2021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4C0D-1083-4636-9A5F-970782C942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7210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A295D-9A34-42B8-9329-1B0CD14887A0}" type="datetimeFigureOut">
              <a:rPr lang="ru-RU" smtClean="0"/>
              <a:pPr/>
              <a:t>29.09.2021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4C0D-1083-4636-9A5F-970782C942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680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A295D-9A34-42B8-9329-1B0CD14887A0}" type="datetimeFigureOut">
              <a:rPr lang="ru-RU" smtClean="0"/>
              <a:pPr/>
              <a:t>29.09.2021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4C0D-1083-4636-9A5F-970782C942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6926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3A295D-9A34-42B8-9329-1B0CD14887A0}" type="datetimeFigureOut">
              <a:rPr lang="ru-RU" smtClean="0"/>
              <a:pPr/>
              <a:t>29.09.2021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E4C0D-1083-4636-9A5F-970782C942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9238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7CDB1-1116-4C39-9752-E01914D61F65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29.09.2021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1207B9-90A2-4B96-A38F-D2A02B66EA6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6955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7CDB1-1116-4C39-9752-E01914D61F65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29.09.2021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1207B9-90A2-4B96-A38F-D2A02B66EA6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7785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6.jpeg"/><Relationship Id="rId11" Type="http://schemas.openxmlformats.org/officeDocument/2006/relationships/image" Target="../media/image31.pn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34-067-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74171" y="285832"/>
            <a:ext cx="11329851" cy="77728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>
              <a:lnSpc>
                <a:spcPct val="115000"/>
              </a:lnSpc>
            </a:pPr>
            <a:endParaRPr lang="ru-RU" sz="12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</a:pPr>
            <a:endParaRPr lang="ru-RU" sz="12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</a:pPr>
            <a:endParaRPr lang="ru-RU" sz="12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</a:pPr>
            <a:endParaRPr lang="ru-RU" sz="12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</a:pPr>
            <a:endParaRPr lang="ru-RU" sz="12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</a:pPr>
            <a:endParaRPr lang="ru-RU" sz="12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</a:pPr>
            <a:endParaRPr lang="ru-RU" sz="12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</a:pPr>
            <a:endParaRPr lang="ru-RU" sz="12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</a:t>
            </a:r>
            <a:endParaRPr lang="ru-RU" sz="2400" dirty="0">
              <a:solidFill>
                <a:prstClr val="white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indent="457200" algn="ctr">
              <a:lnSpc>
                <a:spcPct val="115000"/>
              </a:lnSpc>
            </a:pP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«Детский сад № 59»</a:t>
            </a:r>
          </a:p>
          <a:p>
            <a:pPr indent="457200" algn="ctr">
              <a:lnSpc>
                <a:spcPct val="115000"/>
              </a:lnSpc>
            </a:pP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 </a:t>
            </a:r>
            <a:endParaRPr lang="ru-RU" sz="2400" dirty="0">
              <a:solidFill>
                <a:prstClr val="white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indent="457200" algn="ctr">
              <a:lnSpc>
                <a:spcPct val="115000"/>
              </a:lnSpc>
            </a:pPr>
            <a:r>
              <a:rPr lang="ru-RU" sz="4800" b="1" dirty="0" smtClean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Педагогическая лаборатория</a:t>
            </a:r>
            <a:endParaRPr lang="ru-RU" sz="4800" dirty="0">
              <a:solidFill>
                <a:prstClr val="white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indent="457200" algn="ctr">
              <a:lnSpc>
                <a:spcPct val="115000"/>
              </a:lnSpc>
            </a:pPr>
            <a:r>
              <a:rPr lang="ru-RU" sz="4800" b="1" dirty="0" smtClean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«Предметная деятельность и познавательные способности детей раннего возраста</a:t>
            </a:r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100" dirty="0">
              <a:solidFill>
                <a:prstClr val="white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>
              <a:lnSpc>
                <a:spcPct val="115000"/>
              </a:lnSpc>
            </a:pP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100" dirty="0">
              <a:solidFill>
                <a:prstClr val="white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</a:pPr>
            <a:r>
              <a:rPr lang="ru-RU" sz="3200" b="1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3200" dirty="0">
              <a:solidFill>
                <a:prstClr val="white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</a:pPr>
            <a:r>
              <a:rPr lang="ru-RU" sz="1400" b="1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solidFill>
                <a:prstClr val="white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</a:pPr>
            <a:r>
              <a:rPr lang="ru-RU" sz="1400" b="1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solidFill>
                <a:prstClr val="white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87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34-067-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95795" y="144083"/>
            <a:ext cx="11969770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Игры на развитие целенаправленности и самостоятельности в предметной деятельности</a:t>
            </a:r>
            <a:endParaRPr lang="ru-RU" sz="28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124863" y="3043288"/>
            <a:ext cx="894070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547" y="2285274"/>
            <a:ext cx="2789464" cy="371928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058" y="2285274"/>
            <a:ext cx="2789464" cy="371928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487" y="2677658"/>
            <a:ext cx="3683726" cy="2762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59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75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34-067-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74171" y="285832"/>
            <a:ext cx="11329851" cy="3100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>
              <a:lnSpc>
                <a:spcPct val="115000"/>
              </a:lnSpc>
            </a:pPr>
            <a:endParaRPr lang="ru-RU" sz="12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</a:pPr>
            <a:endParaRPr lang="ru-RU" sz="12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</a:pPr>
            <a:endParaRPr lang="ru-RU" sz="12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</a:pPr>
            <a:endParaRPr lang="ru-RU" sz="12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</a:pPr>
            <a:endParaRPr lang="ru-RU" sz="12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</a:pPr>
            <a:endParaRPr lang="ru-RU" sz="12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</a:pPr>
            <a:endParaRPr lang="ru-RU" sz="12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</a:pPr>
            <a:endParaRPr lang="ru-RU" sz="12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>
              <a:lnSpc>
                <a:spcPct val="115000"/>
              </a:lnSpc>
            </a:pP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100" dirty="0">
              <a:solidFill>
                <a:prstClr val="white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</a:pPr>
            <a:r>
              <a:rPr lang="ru-RU" sz="3200" b="1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3200" dirty="0">
              <a:solidFill>
                <a:prstClr val="white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</a:pPr>
            <a:r>
              <a:rPr lang="ru-RU" sz="1400" b="1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solidFill>
                <a:prstClr val="white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</a:pPr>
            <a:r>
              <a:rPr lang="ru-RU" sz="1400" b="1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solidFill>
                <a:prstClr val="white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95154" y="2055223"/>
            <a:ext cx="7219406" cy="478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 algn="ctr">
              <a:lnSpc>
                <a:spcPct val="115000"/>
              </a:lnSpc>
            </a:pP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Игры и занятия с детьми раннего возраста.</a:t>
            </a:r>
            <a:endParaRPr lang="ru-RU" sz="2400" dirty="0">
              <a:solidFill>
                <a:prstClr val="white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69967" y="3386205"/>
            <a:ext cx="3596640" cy="8534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Игры на развитие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практических и орудийных действий.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955280" y="3385967"/>
            <a:ext cx="3962400" cy="8534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000"/>
              </a:spcAft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Игры на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познавательной активности (экспериментирование)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811383" y="4807131"/>
            <a:ext cx="3779520" cy="15588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Игры на развитие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восприятия и мышления(вкладыши, кубики, пирамидки, бусы, матрешки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017623" y="4807131"/>
            <a:ext cx="3918857" cy="15588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Игры на развитие целенаправленности и самостоятельности в предметной деятельности</a:t>
            </a:r>
            <a:endParaRPr lang="ru-RU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2899954" y="2534194"/>
            <a:ext cx="2299063" cy="8517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6949440" y="2534194"/>
            <a:ext cx="2194560" cy="8517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4371703" y="2534194"/>
            <a:ext cx="1123406" cy="22729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6418217" y="2534194"/>
            <a:ext cx="984069" cy="22729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34-067-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261257" y="196948"/>
            <a:ext cx="115301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                                       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Развитие практических и орудийных действий.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7" y="1968138"/>
            <a:ext cx="3332480" cy="249936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8939" y="1983378"/>
            <a:ext cx="3335382" cy="250153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896" y="3670106"/>
            <a:ext cx="2021477" cy="269530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497" y="4044574"/>
            <a:ext cx="3082834" cy="2312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64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34-067-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261257" y="196948"/>
            <a:ext cx="1153014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                                                          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Познавательное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развитие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                          </a:t>
            </a:r>
          </a:p>
          <a:p>
            <a:endParaRPr lang="ru-RU" sz="2800" dirty="0" smtClean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sz="2800" dirty="0" smtClean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                             Развитие практических и орудийных действий.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09642" y="2412860"/>
            <a:ext cx="1896020" cy="251786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1257" y="2528595"/>
            <a:ext cx="2862615" cy="214924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30013" y="2472324"/>
            <a:ext cx="2862653" cy="21492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16845" y="3955540"/>
            <a:ext cx="2168504" cy="290246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241076" y="4120543"/>
            <a:ext cx="2704782" cy="2519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71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34-067-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5860869" y="3105835"/>
            <a:ext cx="62266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759" y="4629502"/>
            <a:ext cx="2686903" cy="201517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576" y="3865318"/>
            <a:ext cx="2230649" cy="297419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47" y="2768916"/>
            <a:ext cx="2649399" cy="198705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310" y="2768916"/>
            <a:ext cx="2649400" cy="198705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6722" y="2056311"/>
            <a:ext cx="2214790" cy="295305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658" y="2768916"/>
            <a:ext cx="2311304" cy="308173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097281" y="225083"/>
            <a:ext cx="89329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познавательной активности (экспериментирование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22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34-067-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156754" y="0"/>
            <a:ext cx="12035245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</a:t>
            </a:r>
            <a:r>
              <a:rPr lang="ru-RU" sz="24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азвитие восприятия и мышления(вкладыши, кубики, пирамидки, бусы, матрешки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2400" b="1" dirty="0" smtClean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54" y="1924594"/>
            <a:ext cx="3129280" cy="234696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0349" y="1924595"/>
            <a:ext cx="2704011" cy="234696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291" y="1924594"/>
            <a:ext cx="3123474" cy="234260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68" y="4075611"/>
            <a:ext cx="3413760" cy="256032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2502" y="4075611"/>
            <a:ext cx="3413761" cy="256032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896" y="4075611"/>
            <a:ext cx="3413760" cy="256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84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34-067-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156754" y="0"/>
            <a:ext cx="12035245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</a:t>
            </a:r>
            <a:r>
              <a:rPr lang="ru-RU" sz="24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азвитие восприятия и мышления(вкладыши, кубики, пирамидки, бусы, матрешки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2400" b="1" dirty="0" smtClean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115" y="2307103"/>
            <a:ext cx="2663480" cy="19976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560" y="2296520"/>
            <a:ext cx="2677592" cy="200819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861" y="4445391"/>
            <a:ext cx="1809458" cy="241260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850" y="2300416"/>
            <a:ext cx="2634881" cy="197616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133" y="4431323"/>
            <a:ext cx="1820008" cy="242667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7123" y="2310588"/>
            <a:ext cx="2640077" cy="198005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221" y="4442817"/>
            <a:ext cx="1811388" cy="241518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0423" y="4440825"/>
            <a:ext cx="1812881" cy="241717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98016" y="4451814"/>
            <a:ext cx="1802983" cy="2406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36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34-067-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709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69670" y="225083"/>
            <a:ext cx="12035244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восприятия и мышления(вкладыши, кубики, пирамидки, бусы, матрешки)</a:t>
            </a:r>
            <a:endParaRPr lang="ru-RU" sz="24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МДОУ№59\Desktop\МОСКВА СЕМИНАР\IMG_20210324_1344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22" y="3117699"/>
            <a:ext cx="2852203" cy="2842561"/>
          </a:xfrm>
          <a:prstGeom prst="rect">
            <a:avLst/>
          </a:prstGeom>
          <a:noFill/>
        </p:spPr>
      </p:pic>
      <p:pic>
        <p:nvPicPr>
          <p:cNvPr id="2051" name="Picture 3" descr="C:\Users\МДОУ№59\Desktop\МОСКВА СЕМИНАР\IMG_20210324_1336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16813" y="2407639"/>
            <a:ext cx="2413316" cy="4280157"/>
          </a:xfrm>
          <a:prstGeom prst="rect">
            <a:avLst/>
          </a:prstGeom>
          <a:noFill/>
        </p:spPr>
      </p:pic>
      <p:pic>
        <p:nvPicPr>
          <p:cNvPr id="2052" name="Picture 4" descr="C:\Users\МДОУ№59\Desktop\МОСКВА СЕМИНАР\IMG_20210324_13373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5793" y="3094891"/>
            <a:ext cx="2713719" cy="2855058"/>
          </a:xfrm>
          <a:prstGeom prst="rect">
            <a:avLst/>
          </a:prstGeom>
          <a:noFill/>
        </p:spPr>
      </p:pic>
      <p:pic>
        <p:nvPicPr>
          <p:cNvPr id="2053" name="Picture 5" descr="C:\Users\МДОУ№59\Desktop\МОСКВА СЕМИНАР\IMG_20210324_13432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411284" y="1985776"/>
            <a:ext cx="2574389" cy="2522793"/>
          </a:xfrm>
          <a:prstGeom prst="rect">
            <a:avLst/>
          </a:prstGeom>
          <a:noFill/>
        </p:spPr>
      </p:pic>
      <p:pic>
        <p:nvPicPr>
          <p:cNvPr id="2054" name="Picture 6" descr="C:\Users\МДОУ№59\Desktop\МОСКВА СЕМИНАР\IMG_20210324_13423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17426" y="4093186"/>
            <a:ext cx="2541591" cy="25819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3071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34-067-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834" y="3105324"/>
            <a:ext cx="2739395" cy="365252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034" y="1959429"/>
            <a:ext cx="2604954" cy="347327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7018" y="3929742"/>
            <a:ext cx="3770812" cy="282810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1" y="1959429"/>
            <a:ext cx="3561806" cy="267135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813537" y="168812"/>
            <a:ext cx="56974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Познавательное развитие.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92095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689</TotalTime>
  <Words>138</Words>
  <Application>Microsoft Office PowerPoint</Application>
  <PresentationFormat>Широкоэкранный</PresentationFormat>
  <Paragraphs>65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Тема Office</vt:lpstr>
      <vt:lpstr>1_Тема Office</vt:lpstr>
      <vt:lpstr>5_Тема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Serg</dc:creator>
  <cp:lastModifiedBy>dou59zav</cp:lastModifiedBy>
  <cp:revision>45</cp:revision>
  <dcterms:created xsi:type="dcterms:W3CDTF">2020-10-17T13:03:43Z</dcterms:created>
  <dcterms:modified xsi:type="dcterms:W3CDTF">2021-09-29T12:57:35Z</dcterms:modified>
</cp:coreProperties>
</file>