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47FE2B4-76C0-4082-A1D2-0D87C6A0A093}" type="datetimeFigureOut">
              <a:rPr lang="ru-RU" smtClean="0"/>
              <a:t>09.03.2013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72919C-8572-4E44-8F62-DC0962BF942F}" type="slidenum">
              <a:rPr lang="ru-RU" smtClean="0"/>
              <a:t>‹#›</a:t>
            </a:fld>
            <a:endParaRPr lang="ru-RU"/>
          </a:p>
        </p:txBody>
      </p:sp>
    </p:spTree>
    <p:extLst>
      <p:ext uri="{BB962C8B-B14F-4D97-AF65-F5344CB8AC3E}">
        <p14:creationId xmlns:p14="http://schemas.microsoft.com/office/powerpoint/2010/main" val="175925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47FE2B4-76C0-4082-A1D2-0D87C6A0A093}" type="datetimeFigureOut">
              <a:rPr lang="ru-RU" smtClean="0"/>
              <a:t>09.03.2013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72919C-8572-4E44-8F62-DC0962BF942F}" type="slidenum">
              <a:rPr lang="ru-RU" smtClean="0"/>
              <a:t>‹#›</a:t>
            </a:fld>
            <a:endParaRPr lang="ru-RU"/>
          </a:p>
        </p:txBody>
      </p:sp>
    </p:spTree>
    <p:extLst>
      <p:ext uri="{BB962C8B-B14F-4D97-AF65-F5344CB8AC3E}">
        <p14:creationId xmlns:p14="http://schemas.microsoft.com/office/powerpoint/2010/main" val="314933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47FE2B4-76C0-4082-A1D2-0D87C6A0A093}" type="datetimeFigureOut">
              <a:rPr lang="ru-RU" smtClean="0"/>
              <a:t>09.03.2013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72919C-8572-4E44-8F62-DC0962BF942F}" type="slidenum">
              <a:rPr lang="ru-RU" smtClean="0"/>
              <a:t>‹#›</a:t>
            </a:fld>
            <a:endParaRPr lang="ru-RU"/>
          </a:p>
        </p:txBody>
      </p:sp>
    </p:spTree>
    <p:extLst>
      <p:ext uri="{BB962C8B-B14F-4D97-AF65-F5344CB8AC3E}">
        <p14:creationId xmlns:p14="http://schemas.microsoft.com/office/powerpoint/2010/main" val="271596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47FE2B4-76C0-4082-A1D2-0D87C6A0A093}" type="datetimeFigureOut">
              <a:rPr lang="ru-RU" smtClean="0"/>
              <a:t>09.03.2013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72919C-8572-4E44-8F62-DC0962BF942F}" type="slidenum">
              <a:rPr lang="ru-RU" smtClean="0"/>
              <a:t>‹#›</a:t>
            </a:fld>
            <a:endParaRPr lang="ru-RU"/>
          </a:p>
        </p:txBody>
      </p:sp>
    </p:spTree>
    <p:extLst>
      <p:ext uri="{BB962C8B-B14F-4D97-AF65-F5344CB8AC3E}">
        <p14:creationId xmlns:p14="http://schemas.microsoft.com/office/powerpoint/2010/main" val="139089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47FE2B4-76C0-4082-A1D2-0D87C6A0A093}" type="datetimeFigureOut">
              <a:rPr lang="ru-RU" smtClean="0"/>
              <a:t>09.03.2013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72919C-8572-4E44-8F62-DC0962BF942F}" type="slidenum">
              <a:rPr lang="ru-RU" smtClean="0"/>
              <a:t>‹#›</a:t>
            </a:fld>
            <a:endParaRPr lang="ru-RU"/>
          </a:p>
        </p:txBody>
      </p:sp>
    </p:spTree>
    <p:extLst>
      <p:ext uri="{BB962C8B-B14F-4D97-AF65-F5344CB8AC3E}">
        <p14:creationId xmlns:p14="http://schemas.microsoft.com/office/powerpoint/2010/main" val="216229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47FE2B4-76C0-4082-A1D2-0D87C6A0A093}" type="datetimeFigureOut">
              <a:rPr lang="ru-RU" smtClean="0"/>
              <a:t>09.03.2013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72919C-8572-4E44-8F62-DC0962BF942F}" type="slidenum">
              <a:rPr lang="ru-RU" smtClean="0"/>
              <a:t>‹#›</a:t>
            </a:fld>
            <a:endParaRPr lang="ru-RU"/>
          </a:p>
        </p:txBody>
      </p:sp>
    </p:spTree>
    <p:extLst>
      <p:ext uri="{BB962C8B-B14F-4D97-AF65-F5344CB8AC3E}">
        <p14:creationId xmlns:p14="http://schemas.microsoft.com/office/powerpoint/2010/main" val="332730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47FE2B4-76C0-4082-A1D2-0D87C6A0A093}" type="datetimeFigureOut">
              <a:rPr lang="ru-RU" smtClean="0"/>
              <a:t>09.03.2013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572919C-8572-4E44-8F62-DC0962BF942F}" type="slidenum">
              <a:rPr lang="ru-RU" smtClean="0"/>
              <a:t>‹#›</a:t>
            </a:fld>
            <a:endParaRPr lang="ru-RU"/>
          </a:p>
        </p:txBody>
      </p:sp>
    </p:spTree>
    <p:extLst>
      <p:ext uri="{BB962C8B-B14F-4D97-AF65-F5344CB8AC3E}">
        <p14:creationId xmlns:p14="http://schemas.microsoft.com/office/powerpoint/2010/main" val="121817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47FE2B4-76C0-4082-A1D2-0D87C6A0A093}" type="datetimeFigureOut">
              <a:rPr lang="ru-RU" smtClean="0"/>
              <a:t>09.03.2013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572919C-8572-4E44-8F62-DC0962BF942F}" type="slidenum">
              <a:rPr lang="ru-RU" smtClean="0"/>
              <a:t>‹#›</a:t>
            </a:fld>
            <a:endParaRPr lang="ru-RU"/>
          </a:p>
        </p:txBody>
      </p:sp>
    </p:spTree>
    <p:extLst>
      <p:ext uri="{BB962C8B-B14F-4D97-AF65-F5344CB8AC3E}">
        <p14:creationId xmlns:p14="http://schemas.microsoft.com/office/powerpoint/2010/main" val="108144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7FE2B4-76C0-4082-A1D2-0D87C6A0A093}" type="datetimeFigureOut">
              <a:rPr lang="ru-RU" smtClean="0"/>
              <a:t>09.03.2013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572919C-8572-4E44-8F62-DC0962BF942F}" type="slidenum">
              <a:rPr lang="ru-RU" smtClean="0"/>
              <a:t>‹#›</a:t>
            </a:fld>
            <a:endParaRPr lang="ru-RU"/>
          </a:p>
        </p:txBody>
      </p:sp>
    </p:spTree>
    <p:extLst>
      <p:ext uri="{BB962C8B-B14F-4D97-AF65-F5344CB8AC3E}">
        <p14:creationId xmlns:p14="http://schemas.microsoft.com/office/powerpoint/2010/main" val="124998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47FE2B4-76C0-4082-A1D2-0D87C6A0A093}" type="datetimeFigureOut">
              <a:rPr lang="ru-RU" smtClean="0"/>
              <a:t>09.03.2013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72919C-8572-4E44-8F62-DC0962BF942F}" type="slidenum">
              <a:rPr lang="ru-RU" smtClean="0"/>
              <a:t>‹#›</a:t>
            </a:fld>
            <a:endParaRPr lang="ru-RU"/>
          </a:p>
        </p:txBody>
      </p:sp>
    </p:spTree>
    <p:extLst>
      <p:ext uri="{BB962C8B-B14F-4D97-AF65-F5344CB8AC3E}">
        <p14:creationId xmlns:p14="http://schemas.microsoft.com/office/powerpoint/2010/main" val="280408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47FE2B4-76C0-4082-A1D2-0D87C6A0A093}" type="datetimeFigureOut">
              <a:rPr lang="ru-RU" smtClean="0"/>
              <a:t>09.03.2013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72919C-8572-4E44-8F62-DC0962BF942F}" type="slidenum">
              <a:rPr lang="ru-RU" smtClean="0"/>
              <a:t>‹#›</a:t>
            </a:fld>
            <a:endParaRPr lang="ru-RU"/>
          </a:p>
        </p:txBody>
      </p:sp>
    </p:spTree>
    <p:extLst>
      <p:ext uri="{BB962C8B-B14F-4D97-AF65-F5344CB8AC3E}">
        <p14:creationId xmlns:p14="http://schemas.microsoft.com/office/powerpoint/2010/main" val="219218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47FE2B4-76C0-4082-A1D2-0D87C6A0A093}" type="datetimeFigureOut">
              <a:rPr lang="ru-RU" smtClean="0"/>
              <a:t>09.03.2013</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572919C-8572-4E44-8F62-DC0962BF942F}" type="slidenum">
              <a:rPr lang="ru-RU" smtClean="0"/>
              <a:t>‹#›</a:t>
            </a:fld>
            <a:endParaRPr lang="ru-RU"/>
          </a:p>
        </p:txBody>
      </p:sp>
    </p:spTree>
    <p:extLst>
      <p:ext uri="{BB962C8B-B14F-4D97-AF65-F5344CB8AC3E}">
        <p14:creationId xmlns:p14="http://schemas.microsoft.com/office/powerpoint/2010/main" val="3470555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2562" y="755576"/>
            <a:ext cx="6496798" cy="923330"/>
          </a:xfrm>
          <a:prstGeom prst="rect">
            <a:avLst/>
          </a:prstGeom>
          <a:solidFill>
            <a:srgbClr val="92D050"/>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Осторожно: КЛЕЩИ!</a:t>
            </a:r>
            <a:endParaRPr lang="ru-RU"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Прямоугольник 4"/>
          <p:cNvSpPr/>
          <p:nvPr/>
        </p:nvSpPr>
        <p:spPr>
          <a:xfrm>
            <a:off x="936685" y="1678906"/>
            <a:ext cx="4968552" cy="3139321"/>
          </a:xfrm>
          <a:prstGeom prst="rect">
            <a:avLst/>
          </a:prstGeom>
        </p:spPr>
        <p:txBody>
          <a:bodyPr wrap="square">
            <a:spAutoFit/>
          </a:bodyPr>
          <a:lstStyle/>
          <a:p>
            <a:pPr algn="ctr"/>
            <a:r>
              <a:rPr lang="ru-RU" dirty="0" smtClean="0"/>
              <a:t>C наступлением первых, по настоящему, теплых майских дней после бесконечной зимы, вызывает вполне естественное желание пообщаться с пробуждающейся природой, подышать пьянящими ароматами весеннего леса. Все бы хорошо, но посещение леса весной и в начале лета сопряжено с высоким риском быть укушенным клещом, а это чревато заражением такой опасной болезнью, как клещевой энцефалит … </a:t>
            </a:r>
            <a:br>
              <a:rPr lang="ru-RU" dirty="0" smtClean="0"/>
            </a:b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6832" y="4644008"/>
            <a:ext cx="3461924"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456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2736" y="1137585"/>
            <a:ext cx="5184576" cy="6647974"/>
          </a:xfrm>
          <a:prstGeom prst="rect">
            <a:avLst/>
          </a:prstGeom>
        </p:spPr>
        <p:txBody>
          <a:bodyPr wrap="square">
            <a:spAutoFit/>
          </a:bodyPr>
          <a:lstStyle/>
          <a:p>
            <a:pPr algn="ctr"/>
            <a:r>
              <a:rPr lang="ru-RU" sz="2000" b="1" dirty="0" smtClean="0">
                <a:solidFill>
                  <a:srgbClr val="FF0000"/>
                </a:solidFill>
              </a:rPr>
              <a:t>Лучшая защита от клещей — это соблюдение техники безопасности:</a:t>
            </a:r>
          </a:p>
          <a:p>
            <a:r>
              <a:rPr lang="ru-RU" sz="2000" b="1" dirty="0" smtClean="0">
                <a:solidFill>
                  <a:srgbClr val="FF0000"/>
                </a:solidFill>
              </a:rPr>
              <a:t> </a:t>
            </a:r>
            <a:endParaRPr lang="ru-RU" sz="1400" dirty="0" smtClean="0"/>
          </a:p>
          <a:p>
            <a:r>
              <a:rPr lang="ru-RU" sz="1400" dirty="0" smtClean="0"/>
              <a:t>1. Не рекомендуется без особой надобности залезать в непроходимые чащи низкорослого кустарника (малина, ольха, орешник и т.д.) </a:t>
            </a:r>
          </a:p>
          <a:p>
            <a:endParaRPr lang="ru-RU" sz="1400" dirty="0" smtClean="0"/>
          </a:p>
          <a:p>
            <a:r>
              <a:rPr lang="ru-RU" sz="1400" dirty="0" smtClean="0"/>
              <a:t>2. Перемещаясь по лесной дороге, не срывайте веток (этим действием, вы стряхиваете на себя с основного куста N -</a:t>
            </a:r>
            <a:r>
              <a:rPr lang="ru-RU" sz="1400" dirty="0" err="1" smtClean="0"/>
              <a:t>ое</a:t>
            </a:r>
            <a:r>
              <a:rPr lang="ru-RU" sz="1400" dirty="0" smtClean="0"/>
              <a:t> количество клещей). </a:t>
            </a:r>
          </a:p>
          <a:p>
            <a:endParaRPr lang="ru-RU" sz="1400" dirty="0" smtClean="0"/>
          </a:p>
          <a:p>
            <a:r>
              <a:rPr lang="ru-RU" sz="1400" dirty="0" smtClean="0"/>
              <a:t>3. Ноги должны быть полностью прикрыты (не рекомендуются шорты). </a:t>
            </a:r>
          </a:p>
          <a:p>
            <a:endParaRPr lang="ru-RU" sz="1400" dirty="0" smtClean="0"/>
          </a:p>
          <a:p>
            <a:r>
              <a:rPr lang="ru-RU" sz="1400" dirty="0" smtClean="0"/>
              <a:t>4. Спортивные штаны, трико (желательно с гладкой поверхностью) должны быть заправлены в носки. </a:t>
            </a:r>
          </a:p>
          <a:p>
            <a:endParaRPr lang="ru-RU" sz="1400" dirty="0" smtClean="0"/>
          </a:p>
          <a:p>
            <a:r>
              <a:rPr lang="ru-RU" sz="1400" dirty="0" smtClean="0"/>
              <a:t>5. Обязательно наличие головного убора (кепка, платок). </a:t>
            </a:r>
          </a:p>
          <a:p>
            <a:endParaRPr lang="ru-RU" sz="1400" dirty="0" smtClean="0"/>
          </a:p>
          <a:p>
            <a:r>
              <a:rPr lang="ru-RU" sz="1400" dirty="0" smtClean="0"/>
              <a:t>6. Длинные волосы желательно спрятать под головной убор. </a:t>
            </a:r>
          </a:p>
          <a:p>
            <a:endParaRPr lang="ru-RU" sz="1400" dirty="0" smtClean="0"/>
          </a:p>
          <a:p>
            <a:r>
              <a:rPr lang="ru-RU" sz="1400" dirty="0" smtClean="0"/>
              <a:t>7. После похода по лесу, необходимо проверить (стряхнуть) как верхнюю одежду, так и нижнее бельё. </a:t>
            </a:r>
          </a:p>
          <a:p>
            <a:endParaRPr lang="ru-RU" sz="1400" dirty="0" smtClean="0"/>
          </a:p>
          <a:p>
            <a:r>
              <a:rPr lang="ru-RU" sz="1400" dirty="0" smtClean="0"/>
              <a:t>8. Осмотреть всё тело. </a:t>
            </a:r>
          </a:p>
          <a:p>
            <a:endParaRPr lang="ru-RU" sz="1400" dirty="0" smtClean="0"/>
          </a:p>
          <a:p>
            <a:r>
              <a:rPr lang="ru-RU" sz="1400" dirty="0" smtClean="0"/>
              <a:t>9. Обязательно расчесать волосы мелкой расчёской. Если вы обнаружили ползущего клеща, его необходимо сжечь. Клещи очень живучи, раздавить его невозможно</a:t>
            </a:r>
            <a:r>
              <a:rPr lang="ru-RU" sz="1600" dirty="0" smtClean="0"/>
              <a:t>. </a:t>
            </a:r>
            <a:endParaRPr lang="ru-RU" sz="1600" dirty="0"/>
          </a:p>
        </p:txBody>
      </p:sp>
    </p:spTree>
    <p:extLst>
      <p:ext uri="{BB962C8B-B14F-4D97-AF65-F5344CB8AC3E}">
        <p14:creationId xmlns:p14="http://schemas.microsoft.com/office/powerpoint/2010/main" val="2823555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2736" y="1115616"/>
            <a:ext cx="4752528" cy="2862322"/>
          </a:xfrm>
          <a:prstGeom prst="rect">
            <a:avLst/>
          </a:prstGeom>
        </p:spPr>
        <p:txBody>
          <a:bodyPr wrap="square">
            <a:spAutoFit/>
          </a:bodyPr>
          <a:lstStyle/>
          <a:p>
            <a:pPr algn="ctr"/>
            <a:r>
              <a:rPr lang="ru-RU" b="1" dirty="0" smtClean="0">
                <a:solidFill>
                  <a:srgbClr val="FF0000"/>
                </a:solidFill>
              </a:rPr>
              <a:t>Если вы обнаружили клеща, который уже впился вам в кожу:</a:t>
            </a:r>
          </a:p>
          <a:p>
            <a:r>
              <a:rPr lang="ru-RU" dirty="0" smtClean="0"/>
              <a:t> </a:t>
            </a:r>
          </a:p>
          <a:p>
            <a:r>
              <a:rPr lang="ru-RU" sz="1400" dirty="0" smtClean="0"/>
              <a:t>1. Ни в коем случае не дёргайте его самостоятельно, так как вы можете оторвать тело от головы (голова может существовать без тела). </a:t>
            </a:r>
          </a:p>
          <a:p>
            <a:endParaRPr lang="ru-RU" sz="1400" dirty="0" smtClean="0"/>
          </a:p>
          <a:p>
            <a:r>
              <a:rPr lang="ru-RU" sz="1400" dirty="0" smtClean="0"/>
              <a:t>2. Для удаления клеща, необходимо залить его камфорным или растительным маслом, через 10-15 минут аккуратно вытащить клеща пинцетом. </a:t>
            </a:r>
          </a:p>
          <a:p>
            <a:endParaRPr lang="ru-RU" sz="1400" dirty="0" smtClean="0"/>
          </a:p>
          <a:p>
            <a:r>
              <a:rPr lang="ru-RU" sz="1400" dirty="0" smtClean="0"/>
              <a:t>3. Место укуса смазать зелёнкой или йодом. </a:t>
            </a:r>
            <a:endParaRPr lang="ru-RU" sz="1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537" y="3994166"/>
            <a:ext cx="3196926" cy="3393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2857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2736" y="1115616"/>
            <a:ext cx="4896544" cy="7232749"/>
          </a:xfrm>
          <a:prstGeom prst="rect">
            <a:avLst/>
          </a:prstGeom>
        </p:spPr>
        <p:txBody>
          <a:bodyPr wrap="square">
            <a:spAutoFit/>
          </a:bodyPr>
          <a:lstStyle/>
          <a:p>
            <a:pPr algn="ctr"/>
            <a:r>
              <a:rPr lang="ru-RU" b="1" dirty="0" smtClean="0"/>
              <a:t>1. Места их пребывания.</a:t>
            </a:r>
          </a:p>
          <a:p>
            <a:r>
              <a:rPr lang="ru-RU" sz="1600" dirty="0" smtClean="0"/>
              <a:t>Основной путь попадания клеща на человека — когда последний зацепляет ветку, травинку, на которой сидит изготовившийся к атаке клещ. Лучше всего идти и по траве в резиновых сапогах — за резину уцепиться трудно. Еще можно посоветовать избегать сухих, мертвых веток — сухостой клещи любят больше, чем живые деревья, а в смешанном лесу, клещи предпочитают лиственные деревья.</a:t>
            </a:r>
          </a:p>
          <a:p>
            <a:pPr algn="ctr"/>
            <a:r>
              <a:rPr lang="ru-RU" b="1" dirty="0" smtClean="0"/>
              <a:t>2. Как защитится от клещей.</a:t>
            </a:r>
            <a:endParaRPr lang="ru-RU" dirty="0" smtClean="0"/>
          </a:p>
          <a:p>
            <a:r>
              <a:rPr lang="ru-RU" sz="1600" dirty="0" smtClean="0"/>
              <a:t>Клещ никогда не впивается сразу, от получаса до нескольких часов он выбирает место укуса. Это дает неплохие шансы быстро его обезвредить. При совершенно минимальном навыке ползущий клещ, задевающий за волосинки на теле, чувствуется моментально и его ни с чем не спутаешь. Простейший выход — ежечасные само — и </a:t>
            </a:r>
            <a:r>
              <a:rPr lang="ru-RU" sz="1600" dirty="0" err="1" smtClean="0"/>
              <a:t>взаимоосмотры</a:t>
            </a:r>
            <a:r>
              <a:rPr lang="ru-RU" sz="1600" dirty="0" smtClean="0"/>
              <a:t>, с особым вниманием к подмышкам, паху, внутренней поверхности бедер, шее — обычно клещи туда и впиваются, причем даже прибыв к излюбленному месту долго примеряются и достаточно долго идет собственно процесс </a:t>
            </a:r>
            <a:r>
              <a:rPr lang="ru-RU" sz="1600" dirty="0" err="1" smtClean="0"/>
              <a:t>впивания</a:t>
            </a:r>
            <a:r>
              <a:rPr lang="ru-RU" sz="1600" dirty="0" smtClean="0"/>
              <a:t>. </a:t>
            </a:r>
          </a:p>
          <a:p>
            <a:r>
              <a:rPr lang="ru-RU" sz="1600" dirty="0" smtClean="0"/>
              <a:t>Понятно, что возможность для осмотров есть не всегда, так что следует заранее позаботиться подходящей одеждой — безо </a:t>
            </a:r>
            <a:r>
              <a:rPr lang="ru-RU" sz="1600" dirty="0" err="1" smtClean="0"/>
              <a:t>всяки</a:t>
            </a:r>
            <a:r>
              <a:rPr lang="ru-RU" sz="1600" dirty="0" smtClean="0"/>
              <a:t> вырезов и разрезов, с тугими манжетами на запястьях, щиколотках, шее. Хотя иногда можно обнаружить клеща, заползшего под самый тугой манжет, так что гарантий опять-таки никаких.</a:t>
            </a:r>
            <a:endParaRPr lang="ru-RU" sz="1600" dirty="0"/>
          </a:p>
        </p:txBody>
      </p:sp>
    </p:spTree>
    <p:extLst>
      <p:ext uri="{BB962C8B-B14F-4D97-AF65-F5344CB8AC3E}">
        <p14:creationId xmlns:p14="http://schemas.microsoft.com/office/powerpoint/2010/main" val="4093501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4743" y="1115616"/>
            <a:ext cx="4680521" cy="6186309"/>
          </a:xfrm>
          <a:prstGeom prst="rect">
            <a:avLst/>
          </a:prstGeom>
        </p:spPr>
        <p:txBody>
          <a:bodyPr wrap="square">
            <a:spAutoFit/>
          </a:bodyPr>
          <a:lstStyle/>
          <a:p>
            <a:pPr algn="ctr"/>
            <a:r>
              <a:rPr lang="ru-RU" b="1" dirty="0" smtClean="0"/>
              <a:t>3. Что делать если клещ все-таки укусил.</a:t>
            </a:r>
          </a:p>
          <a:p>
            <a:r>
              <a:rPr lang="ru-RU" sz="1400" dirty="0" smtClean="0"/>
              <a:t> </a:t>
            </a:r>
          </a:p>
          <a:p>
            <a:r>
              <a:rPr lang="ru-RU" sz="1400" dirty="0" smtClean="0"/>
              <a:t>Даже если клещ кого-то укусит — это еще вовсе не значит, что человек заболеет энцефалитом. Человек заболевает от клещей, которые сами являются зараженными энцефалитом. Прежде всего клеща надо вытащить. Имейте в виду, что чем дольше клещ сидит, тем труднее его вытащить — еще один аргумент в пользу регулярных осмотров. </a:t>
            </a:r>
          </a:p>
          <a:p>
            <a:endParaRPr lang="ru-RU" sz="1400" dirty="0" smtClean="0"/>
          </a:p>
          <a:p>
            <a:r>
              <a:rPr lang="ru-RU" sz="1400" dirty="0" smtClean="0"/>
              <a:t>Обычно он впивается в места, где нежная кожа, но  бывает наоборот. Так что будьте внимательны, если клещ впился в  неклассическом месте — там, где кожа толстая; в этом случае он сразу "вгрызается" очень глубоко и вытащить его гораздо труднее. Классический способ извлечения — охватить клеща нитяной петлей и  капнуть вазелина (солидол, ЦИАТИМ, любой другой ГСМ средней густоты) так, чтобы клещ был полностью закрыт. </a:t>
            </a:r>
          </a:p>
          <a:p>
            <a:endParaRPr lang="ru-RU" sz="1400" dirty="0" smtClean="0"/>
          </a:p>
          <a:p>
            <a:r>
              <a:rPr lang="ru-RU" sz="1400" dirty="0" smtClean="0"/>
              <a:t>Минут через 5 начать периодические потягивания за нитку — с должным терпением и без фанатизма. Постепенно клещ будет извлечен (может занять минут 15-20, будьте к этому готовы). </a:t>
            </a:r>
          </a:p>
          <a:p>
            <a:endParaRPr lang="ru-RU" sz="1400" dirty="0" smtClean="0"/>
          </a:p>
          <a:p>
            <a:endParaRPr lang="ru-RU" sz="1400" dirty="0" smtClean="0"/>
          </a:p>
          <a:p>
            <a:r>
              <a:rPr lang="ru-RU" sz="1400" dirty="0" smtClean="0"/>
              <a:t>Если вы все же порвали клеща или же клещ впился так, что не уцепишься — относитесь к нему как к занозе: стерилизуйте иголку (хоть на спичке), и  вперед.</a:t>
            </a:r>
            <a:endParaRPr lang="ru-RU" sz="1400" dirty="0"/>
          </a:p>
        </p:txBody>
      </p:sp>
    </p:spTree>
    <p:extLst>
      <p:ext uri="{BB962C8B-B14F-4D97-AF65-F5344CB8AC3E}">
        <p14:creationId xmlns:p14="http://schemas.microsoft.com/office/powerpoint/2010/main" val="279307279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730</Words>
  <Application>Microsoft Office PowerPoint</Application>
  <PresentationFormat>Экран (4:3)</PresentationFormat>
  <Paragraphs>43</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hp</dc:creator>
  <cp:lastModifiedBy>hp</cp:lastModifiedBy>
  <cp:revision>4</cp:revision>
  <dcterms:created xsi:type="dcterms:W3CDTF">2012-05-16T05:11:38Z</dcterms:created>
  <dcterms:modified xsi:type="dcterms:W3CDTF">2013-03-09T07:34:31Z</dcterms:modified>
</cp:coreProperties>
</file>